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sldIdLst>
    <p:sldId id="256" r:id="rId2"/>
    <p:sldId id="257" r:id="rId3"/>
    <p:sldId id="265" r:id="rId4"/>
    <p:sldId id="258" r:id="rId5"/>
    <p:sldId id="259" r:id="rId6"/>
    <p:sldId id="260" r:id="rId7"/>
    <p:sldId id="261" r:id="rId8"/>
    <p:sldId id="262" r:id="rId9"/>
    <p:sldId id="263" r:id="rId10"/>
    <p:sldId id="264" r:id="rId11"/>
    <p:sldId id="266" r:id="rId12"/>
    <p:sldId id="267" r:id="rId13"/>
    <p:sldId id="268" r:id="rId14"/>
    <p:sldId id="269" r:id="rId15"/>
    <p:sldId id="270"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63C4D5-C568-4ECA-825A-4B05E43DAD76}"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tr-TR"/>
        </a:p>
      </dgm:t>
    </dgm:pt>
    <dgm:pt modelId="{B40E8C2D-615B-4634-84E4-EC74D34BC1F1}">
      <dgm:prSet phldrT="[Metin]"/>
      <dgm:spPr/>
      <dgm:t>
        <a:bodyPr/>
        <a:lstStyle/>
        <a:p>
          <a:r>
            <a:rPr lang="tr-TR" dirty="0" smtClean="0"/>
            <a:t>Dersi dinle</a:t>
          </a:r>
          <a:endParaRPr lang="tr-TR" dirty="0"/>
        </a:p>
      </dgm:t>
    </dgm:pt>
    <dgm:pt modelId="{03375CCA-F2C2-41FE-A9EA-7E8E28B0C7BD}" type="parTrans" cxnId="{20D8E7C8-3F1C-4E3E-9A36-C47A61DF081B}">
      <dgm:prSet/>
      <dgm:spPr/>
      <dgm:t>
        <a:bodyPr/>
        <a:lstStyle/>
        <a:p>
          <a:endParaRPr lang="tr-TR"/>
        </a:p>
      </dgm:t>
    </dgm:pt>
    <dgm:pt modelId="{EBBC8059-59A2-4D96-B1D2-0B88F2A85DBD}" type="sibTrans" cxnId="{20D8E7C8-3F1C-4E3E-9A36-C47A61DF081B}">
      <dgm:prSet/>
      <dgm:spPr/>
      <dgm:t>
        <a:bodyPr/>
        <a:lstStyle/>
        <a:p>
          <a:endParaRPr lang="tr-TR"/>
        </a:p>
      </dgm:t>
    </dgm:pt>
    <dgm:pt modelId="{20869468-8601-4F5D-A75D-F94CBF200B7C}">
      <dgm:prSet phldrT="[Metin]"/>
      <dgm:spPr/>
      <dgm:t>
        <a:bodyPr/>
        <a:lstStyle/>
        <a:p>
          <a:r>
            <a:rPr lang="tr-TR" dirty="0" smtClean="0"/>
            <a:t>Not al </a:t>
          </a:r>
          <a:endParaRPr lang="tr-TR" dirty="0"/>
        </a:p>
      </dgm:t>
    </dgm:pt>
    <dgm:pt modelId="{7B21AC8A-5465-43F8-8AD6-F2ED4D36DDDA}" type="parTrans" cxnId="{9F761FDC-6892-40C6-906C-36B20DD187F9}">
      <dgm:prSet/>
      <dgm:spPr/>
      <dgm:t>
        <a:bodyPr/>
        <a:lstStyle/>
        <a:p>
          <a:endParaRPr lang="tr-TR"/>
        </a:p>
      </dgm:t>
    </dgm:pt>
    <dgm:pt modelId="{59D07F09-B161-4BCC-9B1E-45501AD516EF}" type="sibTrans" cxnId="{9F761FDC-6892-40C6-906C-36B20DD187F9}">
      <dgm:prSet/>
      <dgm:spPr/>
      <dgm:t>
        <a:bodyPr/>
        <a:lstStyle/>
        <a:p>
          <a:endParaRPr lang="tr-TR"/>
        </a:p>
      </dgm:t>
    </dgm:pt>
    <dgm:pt modelId="{ED2EC9F1-17F0-4B3D-A034-2057EBE69DBF}">
      <dgm:prSet phldrT="[Metin]"/>
      <dgm:spPr/>
      <dgm:t>
        <a:bodyPr/>
        <a:lstStyle/>
        <a:p>
          <a:r>
            <a:rPr lang="tr-TR" dirty="0" smtClean="0"/>
            <a:t>Anlamadıklarını öğretmene sor</a:t>
          </a:r>
          <a:endParaRPr lang="tr-TR" dirty="0"/>
        </a:p>
      </dgm:t>
    </dgm:pt>
    <dgm:pt modelId="{00E390C5-C793-4664-BE21-51D4CEA265AC}" type="parTrans" cxnId="{6DB18EA6-5148-416C-BD31-A8488FAD2628}">
      <dgm:prSet/>
      <dgm:spPr/>
      <dgm:t>
        <a:bodyPr/>
        <a:lstStyle/>
        <a:p>
          <a:endParaRPr lang="tr-TR"/>
        </a:p>
      </dgm:t>
    </dgm:pt>
    <dgm:pt modelId="{3B2812F3-969C-4854-BBD6-EFD674A5EB65}" type="sibTrans" cxnId="{6DB18EA6-5148-416C-BD31-A8488FAD2628}">
      <dgm:prSet/>
      <dgm:spPr/>
      <dgm:t>
        <a:bodyPr/>
        <a:lstStyle/>
        <a:p>
          <a:endParaRPr lang="tr-TR"/>
        </a:p>
      </dgm:t>
    </dgm:pt>
    <dgm:pt modelId="{817E96AC-2F78-449B-9095-3BF8AA0AABAD}">
      <dgm:prSet phldrT="[Metin]"/>
      <dgm:spPr/>
      <dgm:t>
        <a:bodyPr/>
        <a:lstStyle/>
        <a:p>
          <a:r>
            <a:rPr lang="tr-TR" dirty="0" smtClean="0"/>
            <a:t>Evde tekrar et </a:t>
          </a:r>
          <a:endParaRPr lang="tr-TR" dirty="0"/>
        </a:p>
      </dgm:t>
    </dgm:pt>
    <dgm:pt modelId="{01585198-E32D-49D0-AFE8-96EEBE95C303}" type="parTrans" cxnId="{24CE206A-FAEA-43E4-9C37-2FC7B6E0E39C}">
      <dgm:prSet/>
      <dgm:spPr/>
      <dgm:t>
        <a:bodyPr/>
        <a:lstStyle/>
        <a:p>
          <a:endParaRPr lang="tr-TR"/>
        </a:p>
      </dgm:t>
    </dgm:pt>
    <dgm:pt modelId="{84E83D2F-C28D-42AA-B005-D9A2A5E5FEA7}" type="sibTrans" cxnId="{24CE206A-FAEA-43E4-9C37-2FC7B6E0E39C}">
      <dgm:prSet/>
      <dgm:spPr/>
      <dgm:t>
        <a:bodyPr/>
        <a:lstStyle/>
        <a:p>
          <a:endParaRPr lang="tr-TR"/>
        </a:p>
      </dgm:t>
    </dgm:pt>
    <dgm:pt modelId="{8A0F8153-2903-4477-A96F-0E59BEBCBC04}">
      <dgm:prSet phldrT="[Metin]"/>
      <dgm:spPr/>
      <dgm:t>
        <a:bodyPr/>
        <a:lstStyle/>
        <a:p>
          <a:r>
            <a:rPr lang="tr-TR" dirty="0" smtClean="0"/>
            <a:t>Başarı </a:t>
          </a:r>
          <a:endParaRPr lang="tr-TR" dirty="0"/>
        </a:p>
      </dgm:t>
    </dgm:pt>
    <dgm:pt modelId="{6B20632F-FB03-4CF0-9497-34570919F958}" type="parTrans" cxnId="{18C66EF9-60CA-48C4-AC77-E4081CB2EE40}">
      <dgm:prSet/>
      <dgm:spPr/>
      <dgm:t>
        <a:bodyPr/>
        <a:lstStyle/>
        <a:p>
          <a:endParaRPr lang="tr-TR"/>
        </a:p>
      </dgm:t>
    </dgm:pt>
    <dgm:pt modelId="{9CDBA296-7940-49AF-827B-E545A5604FE4}" type="sibTrans" cxnId="{18C66EF9-60CA-48C4-AC77-E4081CB2EE40}">
      <dgm:prSet/>
      <dgm:spPr/>
      <dgm:t>
        <a:bodyPr/>
        <a:lstStyle/>
        <a:p>
          <a:endParaRPr lang="tr-TR"/>
        </a:p>
      </dgm:t>
    </dgm:pt>
    <dgm:pt modelId="{97136620-BB9C-48F4-B78D-B52D3F773D7F}" type="pres">
      <dgm:prSet presAssocID="{4063C4D5-C568-4ECA-825A-4B05E43DAD76}" presName="Name0" presStyleCnt="0">
        <dgm:presLayoutVars>
          <dgm:dir/>
          <dgm:resizeHandles val="exact"/>
        </dgm:presLayoutVars>
      </dgm:prSet>
      <dgm:spPr/>
    </dgm:pt>
    <dgm:pt modelId="{494CA18C-E699-4ED5-8181-860CCED1F86C}" type="pres">
      <dgm:prSet presAssocID="{B40E8C2D-615B-4634-84E4-EC74D34BC1F1}" presName="node" presStyleLbl="node1" presStyleIdx="0" presStyleCnt="5">
        <dgm:presLayoutVars>
          <dgm:bulletEnabled val="1"/>
        </dgm:presLayoutVars>
      </dgm:prSet>
      <dgm:spPr/>
    </dgm:pt>
    <dgm:pt modelId="{BA943B4F-4BF9-4B24-8779-D83F65CD2470}" type="pres">
      <dgm:prSet presAssocID="{EBBC8059-59A2-4D96-B1D2-0B88F2A85DBD}" presName="sibTrans" presStyleLbl="sibTrans1D1" presStyleIdx="0" presStyleCnt="4"/>
      <dgm:spPr/>
    </dgm:pt>
    <dgm:pt modelId="{03D319A5-6664-4162-A7A9-1E15A1C15510}" type="pres">
      <dgm:prSet presAssocID="{EBBC8059-59A2-4D96-B1D2-0B88F2A85DBD}" presName="connectorText" presStyleLbl="sibTrans1D1" presStyleIdx="0" presStyleCnt="4"/>
      <dgm:spPr/>
    </dgm:pt>
    <dgm:pt modelId="{CF120625-4445-49BF-84E8-54B922B4E7DF}" type="pres">
      <dgm:prSet presAssocID="{20869468-8601-4F5D-A75D-F94CBF200B7C}" presName="node" presStyleLbl="node1" presStyleIdx="1" presStyleCnt="5">
        <dgm:presLayoutVars>
          <dgm:bulletEnabled val="1"/>
        </dgm:presLayoutVars>
      </dgm:prSet>
      <dgm:spPr/>
    </dgm:pt>
    <dgm:pt modelId="{1EE11C49-5E72-43B9-9D1D-1ADF78150305}" type="pres">
      <dgm:prSet presAssocID="{59D07F09-B161-4BCC-9B1E-45501AD516EF}" presName="sibTrans" presStyleLbl="sibTrans1D1" presStyleIdx="1" presStyleCnt="4"/>
      <dgm:spPr/>
    </dgm:pt>
    <dgm:pt modelId="{FF8A62AF-CE68-47EF-AB4D-F78056481A19}" type="pres">
      <dgm:prSet presAssocID="{59D07F09-B161-4BCC-9B1E-45501AD516EF}" presName="connectorText" presStyleLbl="sibTrans1D1" presStyleIdx="1" presStyleCnt="4"/>
      <dgm:spPr/>
    </dgm:pt>
    <dgm:pt modelId="{C181EB01-3139-4C29-8FE7-584DEC720752}" type="pres">
      <dgm:prSet presAssocID="{ED2EC9F1-17F0-4B3D-A034-2057EBE69DBF}" presName="node" presStyleLbl="node1" presStyleIdx="2" presStyleCnt="5">
        <dgm:presLayoutVars>
          <dgm:bulletEnabled val="1"/>
        </dgm:presLayoutVars>
      </dgm:prSet>
      <dgm:spPr/>
    </dgm:pt>
    <dgm:pt modelId="{5BE3C42A-DEFD-49E4-BF91-BFD2AEAB12FB}" type="pres">
      <dgm:prSet presAssocID="{3B2812F3-969C-4854-BBD6-EFD674A5EB65}" presName="sibTrans" presStyleLbl="sibTrans1D1" presStyleIdx="2" presStyleCnt="4"/>
      <dgm:spPr/>
    </dgm:pt>
    <dgm:pt modelId="{9427BF69-D212-46D3-B2A6-862032F11DB7}" type="pres">
      <dgm:prSet presAssocID="{3B2812F3-969C-4854-BBD6-EFD674A5EB65}" presName="connectorText" presStyleLbl="sibTrans1D1" presStyleIdx="2" presStyleCnt="4"/>
      <dgm:spPr/>
    </dgm:pt>
    <dgm:pt modelId="{184F7590-951D-4D6D-930F-EB2702A60C46}" type="pres">
      <dgm:prSet presAssocID="{817E96AC-2F78-449B-9095-3BF8AA0AABAD}" presName="node" presStyleLbl="node1" presStyleIdx="3" presStyleCnt="5">
        <dgm:presLayoutVars>
          <dgm:bulletEnabled val="1"/>
        </dgm:presLayoutVars>
      </dgm:prSet>
      <dgm:spPr/>
    </dgm:pt>
    <dgm:pt modelId="{FC733E7B-5017-4E55-B8A9-31C6E50892EB}" type="pres">
      <dgm:prSet presAssocID="{84E83D2F-C28D-42AA-B005-D9A2A5E5FEA7}" presName="sibTrans" presStyleLbl="sibTrans1D1" presStyleIdx="3" presStyleCnt="4"/>
      <dgm:spPr/>
    </dgm:pt>
    <dgm:pt modelId="{C9CA2409-0918-4D80-BDF6-FA4D04D59150}" type="pres">
      <dgm:prSet presAssocID="{84E83D2F-C28D-42AA-B005-D9A2A5E5FEA7}" presName="connectorText" presStyleLbl="sibTrans1D1" presStyleIdx="3" presStyleCnt="4"/>
      <dgm:spPr/>
    </dgm:pt>
    <dgm:pt modelId="{A965C870-D1CC-40D6-AAF1-44EBD385E7FC}" type="pres">
      <dgm:prSet presAssocID="{8A0F8153-2903-4477-A96F-0E59BEBCBC04}" presName="node" presStyleLbl="node1" presStyleIdx="4" presStyleCnt="5">
        <dgm:presLayoutVars>
          <dgm:bulletEnabled val="1"/>
        </dgm:presLayoutVars>
      </dgm:prSet>
      <dgm:spPr/>
      <dgm:t>
        <a:bodyPr/>
        <a:lstStyle/>
        <a:p>
          <a:endParaRPr lang="tr-TR"/>
        </a:p>
      </dgm:t>
    </dgm:pt>
  </dgm:ptLst>
  <dgm:cxnLst>
    <dgm:cxn modelId="{C2623737-A0AA-4052-8EC2-2A123083F5AE}" type="presOf" srcId="{EBBC8059-59A2-4D96-B1D2-0B88F2A85DBD}" destId="{03D319A5-6664-4162-A7A9-1E15A1C15510}" srcOrd="1" destOrd="0" presId="urn:microsoft.com/office/officeart/2005/8/layout/bProcess3"/>
    <dgm:cxn modelId="{C1FA2F22-360F-469F-87B5-F6EB33AC760F}" type="presOf" srcId="{84E83D2F-C28D-42AA-B005-D9A2A5E5FEA7}" destId="{C9CA2409-0918-4D80-BDF6-FA4D04D59150}" srcOrd="1" destOrd="0" presId="urn:microsoft.com/office/officeart/2005/8/layout/bProcess3"/>
    <dgm:cxn modelId="{76AB68BA-82F9-4B84-85B0-DF3C8556739B}" type="presOf" srcId="{817E96AC-2F78-449B-9095-3BF8AA0AABAD}" destId="{184F7590-951D-4D6D-930F-EB2702A60C46}" srcOrd="0" destOrd="0" presId="urn:microsoft.com/office/officeart/2005/8/layout/bProcess3"/>
    <dgm:cxn modelId="{24CE206A-FAEA-43E4-9C37-2FC7B6E0E39C}" srcId="{4063C4D5-C568-4ECA-825A-4B05E43DAD76}" destId="{817E96AC-2F78-449B-9095-3BF8AA0AABAD}" srcOrd="3" destOrd="0" parTransId="{01585198-E32D-49D0-AFE8-96EEBE95C303}" sibTransId="{84E83D2F-C28D-42AA-B005-D9A2A5E5FEA7}"/>
    <dgm:cxn modelId="{9F761FDC-6892-40C6-906C-36B20DD187F9}" srcId="{4063C4D5-C568-4ECA-825A-4B05E43DAD76}" destId="{20869468-8601-4F5D-A75D-F94CBF200B7C}" srcOrd="1" destOrd="0" parTransId="{7B21AC8A-5465-43F8-8AD6-F2ED4D36DDDA}" sibTransId="{59D07F09-B161-4BCC-9B1E-45501AD516EF}"/>
    <dgm:cxn modelId="{6DB18EA6-5148-416C-BD31-A8488FAD2628}" srcId="{4063C4D5-C568-4ECA-825A-4B05E43DAD76}" destId="{ED2EC9F1-17F0-4B3D-A034-2057EBE69DBF}" srcOrd="2" destOrd="0" parTransId="{00E390C5-C793-4664-BE21-51D4CEA265AC}" sibTransId="{3B2812F3-969C-4854-BBD6-EFD674A5EB65}"/>
    <dgm:cxn modelId="{305A65A7-D3DF-43C7-929E-D4AC1E3A6F5C}" type="presOf" srcId="{ED2EC9F1-17F0-4B3D-A034-2057EBE69DBF}" destId="{C181EB01-3139-4C29-8FE7-584DEC720752}" srcOrd="0" destOrd="0" presId="urn:microsoft.com/office/officeart/2005/8/layout/bProcess3"/>
    <dgm:cxn modelId="{D7F8DEB2-1B91-43A5-9E68-0A50296ECD95}" type="presOf" srcId="{3B2812F3-969C-4854-BBD6-EFD674A5EB65}" destId="{9427BF69-D212-46D3-B2A6-862032F11DB7}" srcOrd="1" destOrd="0" presId="urn:microsoft.com/office/officeart/2005/8/layout/bProcess3"/>
    <dgm:cxn modelId="{EA0AD428-B4B0-4707-87EE-F4A07DE40011}" type="presOf" srcId="{20869468-8601-4F5D-A75D-F94CBF200B7C}" destId="{CF120625-4445-49BF-84E8-54B922B4E7DF}" srcOrd="0" destOrd="0" presId="urn:microsoft.com/office/officeart/2005/8/layout/bProcess3"/>
    <dgm:cxn modelId="{CB26054D-A36F-49EC-9102-DE1EF74BAB11}" type="presOf" srcId="{EBBC8059-59A2-4D96-B1D2-0B88F2A85DBD}" destId="{BA943B4F-4BF9-4B24-8779-D83F65CD2470}" srcOrd="0" destOrd="0" presId="urn:microsoft.com/office/officeart/2005/8/layout/bProcess3"/>
    <dgm:cxn modelId="{20D8E7C8-3F1C-4E3E-9A36-C47A61DF081B}" srcId="{4063C4D5-C568-4ECA-825A-4B05E43DAD76}" destId="{B40E8C2D-615B-4634-84E4-EC74D34BC1F1}" srcOrd="0" destOrd="0" parTransId="{03375CCA-F2C2-41FE-A9EA-7E8E28B0C7BD}" sibTransId="{EBBC8059-59A2-4D96-B1D2-0B88F2A85DBD}"/>
    <dgm:cxn modelId="{18C66EF9-60CA-48C4-AC77-E4081CB2EE40}" srcId="{4063C4D5-C568-4ECA-825A-4B05E43DAD76}" destId="{8A0F8153-2903-4477-A96F-0E59BEBCBC04}" srcOrd="4" destOrd="0" parTransId="{6B20632F-FB03-4CF0-9497-34570919F958}" sibTransId="{9CDBA296-7940-49AF-827B-E545A5604FE4}"/>
    <dgm:cxn modelId="{596F6A39-D9E5-4957-8BE0-9E65831B8DB0}" type="presOf" srcId="{59D07F09-B161-4BCC-9B1E-45501AD516EF}" destId="{1EE11C49-5E72-43B9-9D1D-1ADF78150305}" srcOrd="0" destOrd="0" presId="urn:microsoft.com/office/officeart/2005/8/layout/bProcess3"/>
    <dgm:cxn modelId="{B7C681D7-C90D-4F8B-8139-E2B94239ED98}" type="presOf" srcId="{59D07F09-B161-4BCC-9B1E-45501AD516EF}" destId="{FF8A62AF-CE68-47EF-AB4D-F78056481A19}" srcOrd="1" destOrd="0" presId="urn:microsoft.com/office/officeart/2005/8/layout/bProcess3"/>
    <dgm:cxn modelId="{580C7CCC-97E5-4F57-B01D-4502A0D55B1E}" type="presOf" srcId="{8A0F8153-2903-4477-A96F-0E59BEBCBC04}" destId="{A965C870-D1CC-40D6-AAF1-44EBD385E7FC}" srcOrd="0" destOrd="0" presId="urn:microsoft.com/office/officeart/2005/8/layout/bProcess3"/>
    <dgm:cxn modelId="{1C9D9EFC-4B6B-4BEC-9257-8341EC3E7AFB}" type="presOf" srcId="{3B2812F3-969C-4854-BBD6-EFD674A5EB65}" destId="{5BE3C42A-DEFD-49E4-BF91-BFD2AEAB12FB}" srcOrd="0" destOrd="0" presId="urn:microsoft.com/office/officeart/2005/8/layout/bProcess3"/>
    <dgm:cxn modelId="{4EA81EA1-9E91-442A-B86D-FBA9C3468A8C}" type="presOf" srcId="{B40E8C2D-615B-4634-84E4-EC74D34BC1F1}" destId="{494CA18C-E699-4ED5-8181-860CCED1F86C}" srcOrd="0" destOrd="0" presId="urn:microsoft.com/office/officeart/2005/8/layout/bProcess3"/>
    <dgm:cxn modelId="{F8D15EF3-A5C4-41C5-9682-1B2187566662}" type="presOf" srcId="{4063C4D5-C568-4ECA-825A-4B05E43DAD76}" destId="{97136620-BB9C-48F4-B78D-B52D3F773D7F}" srcOrd="0" destOrd="0" presId="urn:microsoft.com/office/officeart/2005/8/layout/bProcess3"/>
    <dgm:cxn modelId="{F332BD02-DC22-49CF-9C77-F42A34BB75F0}" type="presOf" srcId="{84E83D2F-C28D-42AA-B005-D9A2A5E5FEA7}" destId="{FC733E7B-5017-4E55-B8A9-31C6E50892EB}" srcOrd="0" destOrd="0" presId="urn:microsoft.com/office/officeart/2005/8/layout/bProcess3"/>
    <dgm:cxn modelId="{10BC3DEA-FA6B-4F75-9529-FB2BD4F5C7C1}" type="presParOf" srcId="{97136620-BB9C-48F4-B78D-B52D3F773D7F}" destId="{494CA18C-E699-4ED5-8181-860CCED1F86C}" srcOrd="0" destOrd="0" presId="urn:microsoft.com/office/officeart/2005/8/layout/bProcess3"/>
    <dgm:cxn modelId="{A5283957-102B-477D-A9E8-B4960D41ABD6}" type="presParOf" srcId="{97136620-BB9C-48F4-B78D-B52D3F773D7F}" destId="{BA943B4F-4BF9-4B24-8779-D83F65CD2470}" srcOrd="1" destOrd="0" presId="urn:microsoft.com/office/officeart/2005/8/layout/bProcess3"/>
    <dgm:cxn modelId="{E2D5DD24-58E8-43CA-A9CA-C5C95D90CE93}" type="presParOf" srcId="{BA943B4F-4BF9-4B24-8779-D83F65CD2470}" destId="{03D319A5-6664-4162-A7A9-1E15A1C15510}" srcOrd="0" destOrd="0" presId="urn:microsoft.com/office/officeart/2005/8/layout/bProcess3"/>
    <dgm:cxn modelId="{3AA63685-7027-4C4D-83C9-FBF4DC0BB9B0}" type="presParOf" srcId="{97136620-BB9C-48F4-B78D-B52D3F773D7F}" destId="{CF120625-4445-49BF-84E8-54B922B4E7DF}" srcOrd="2" destOrd="0" presId="urn:microsoft.com/office/officeart/2005/8/layout/bProcess3"/>
    <dgm:cxn modelId="{E6967E32-8164-4450-8E45-C4D0C95EE558}" type="presParOf" srcId="{97136620-BB9C-48F4-B78D-B52D3F773D7F}" destId="{1EE11C49-5E72-43B9-9D1D-1ADF78150305}" srcOrd="3" destOrd="0" presId="urn:microsoft.com/office/officeart/2005/8/layout/bProcess3"/>
    <dgm:cxn modelId="{440207AF-F77E-43E3-8443-BDED748D0E2C}" type="presParOf" srcId="{1EE11C49-5E72-43B9-9D1D-1ADF78150305}" destId="{FF8A62AF-CE68-47EF-AB4D-F78056481A19}" srcOrd="0" destOrd="0" presId="urn:microsoft.com/office/officeart/2005/8/layout/bProcess3"/>
    <dgm:cxn modelId="{7325DC87-2BF5-4D92-809F-2F6CA98CBDC1}" type="presParOf" srcId="{97136620-BB9C-48F4-B78D-B52D3F773D7F}" destId="{C181EB01-3139-4C29-8FE7-584DEC720752}" srcOrd="4" destOrd="0" presId="urn:microsoft.com/office/officeart/2005/8/layout/bProcess3"/>
    <dgm:cxn modelId="{75958C04-0863-42C6-85B1-EC32CC9459F9}" type="presParOf" srcId="{97136620-BB9C-48F4-B78D-B52D3F773D7F}" destId="{5BE3C42A-DEFD-49E4-BF91-BFD2AEAB12FB}" srcOrd="5" destOrd="0" presId="urn:microsoft.com/office/officeart/2005/8/layout/bProcess3"/>
    <dgm:cxn modelId="{3D099D2F-801A-4B6F-919F-6893C82037D8}" type="presParOf" srcId="{5BE3C42A-DEFD-49E4-BF91-BFD2AEAB12FB}" destId="{9427BF69-D212-46D3-B2A6-862032F11DB7}" srcOrd="0" destOrd="0" presId="urn:microsoft.com/office/officeart/2005/8/layout/bProcess3"/>
    <dgm:cxn modelId="{3224DD7C-762A-48A8-BD18-7AF8CB3997BB}" type="presParOf" srcId="{97136620-BB9C-48F4-B78D-B52D3F773D7F}" destId="{184F7590-951D-4D6D-930F-EB2702A60C46}" srcOrd="6" destOrd="0" presId="urn:microsoft.com/office/officeart/2005/8/layout/bProcess3"/>
    <dgm:cxn modelId="{85BB33AE-8EB2-4D78-848A-CDFC74253DF7}" type="presParOf" srcId="{97136620-BB9C-48F4-B78D-B52D3F773D7F}" destId="{FC733E7B-5017-4E55-B8A9-31C6E50892EB}" srcOrd="7" destOrd="0" presId="urn:microsoft.com/office/officeart/2005/8/layout/bProcess3"/>
    <dgm:cxn modelId="{727F75F8-2FEA-4CC1-BDC9-B075CA0552E6}" type="presParOf" srcId="{FC733E7B-5017-4E55-B8A9-31C6E50892EB}" destId="{C9CA2409-0918-4D80-BDF6-FA4D04D59150}" srcOrd="0" destOrd="0" presId="urn:microsoft.com/office/officeart/2005/8/layout/bProcess3"/>
    <dgm:cxn modelId="{5667B770-2499-481D-BDDF-B03E41365F48}" type="presParOf" srcId="{97136620-BB9C-48F4-B78D-B52D3F773D7F}" destId="{A965C870-D1CC-40D6-AAF1-44EBD385E7FC}"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FCC666-4E50-4019-8812-8DD0B46C12C5}"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tr-TR"/>
        </a:p>
      </dgm:t>
    </dgm:pt>
    <dgm:pt modelId="{07CF134D-83C3-4D6A-B791-E88FE4920826}">
      <dgm:prSet phldrT="[Metin]"/>
      <dgm:spPr/>
      <dgm:t>
        <a:bodyPr/>
        <a:lstStyle/>
        <a:p>
          <a:r>
            <a:rPr lang="tr-TR" dirty="0" smtClean="0"/>
            <a:t>Dengeli beslen</a:t>
          </a:r>
          <a:endParaRPr lang="tr-TR" dirty="0"/>
        </a:p>
      </dgm:t>
    </dgm:pt>
    <dgm:pt modelId="{592DE6EB-4CAD-4C57-8E78-2F4A97417B51}" type="parTrans" cxnId="{EA7A06B3-0ADD-4683-B28C-ABBFA52938F3}">
      <dgm:prSet/>
      <dgm:spPr/>
      <dgm:t>
        <a:bodyPr/>
        <a:lstStyle/>
        <a:p>
          <a:endParaRPr lang="tr-TR"/>
        </a:p>
      </dgm:t>
    </dgm:pt>
    <dgm:pt modelId="{886038B5-EE27-4775-BFF9-366836960989}" type="sibTrans" cxnId="{EA7A06B3-0ADD-4683-B28C-ABBFA52938F3}">
      <dgm:prSet/>
      <dgm:spPr/>
      <dgm:t>
        <a:bodyPr/>
        <a:lstStyle/>
        <a:p>
          <a:endParaRPr lang="tr-TR"/>
        </a:p>
      </dgm:t>
    </dgm:pt>
    <dgm:pt modelId="{8FCF93CC-FA7F-4747-B85A-A6638C5386E7}">
      <dgm:prSet phldrT="[Metin]"/>
      <dgm:spPr/>
      <dgm:t>
        <a:bodyPr/>
        <a:lstStyle/>
        <a:p>
          <a:r>
            <a:rPr lang="tr-TR" dirty="0" smtClean="0"/>
            <a:t>Egzersiz yap </a:t>
          </a:r>
          <a:endParaRPr lang="tr-TR" dirty="0"/>
        </a:p>
      </dgm:t>
    </dgm:pt>
    <dgm:pt modelId="{49900826-F2FD-49B2-967E-73FCF70F2CC7}" type="parTrans" cxnId="{06052542-C58D-47AB-A80C-3D0EC7DE2701}">
      <dgm:prSet/>
      <dgm:spPr/>
      <dgm:t>
        <a:bodyPr/>
        <a:lstStyle/>
        <a:p>
          <a:endParaRPr lang="tr-TR"/>
        </a:p>
      </dgm:t>
    </dgm:pt>
    <dgm:pt modelId="{FC1C8579-0AF9-49DE-B770-D09344DA8882}" type="sibTrans" cxnId="{06052542-C58D-47AB-A80C-3D0EC7DE2701}">
      <dgm:prSet/>
      <dgm:spPr/>
      <dgm:t>
        <a:bodyPr/>
        <a:lstStyle/>
        <a:p>
          <a:endParaRPr lang="tr-TR"/>
        </a:p>
      </dgm:t>
    </dgm:pt>
    <dgm:pt modelId="{D1880DB9-6DE2-46CD-A4ED-2AF01FDB6B4D}">
      <dgm:prSet phldrT="[Metin]"/>
      <dgm:spPr/>
      <dgm:t>
        <a:bodyPr/>
        <a:lstStyle/>
        <a:p>
          <a:r>
            <a:rPr lang="tr-TR" dirty="0" smtClean="0"/>
            <a:t>Temizliğine dikkat et </a:t>
          </a:r>
          <a:endParaRPr lang="tr-TR" dirty="0"/>
        </a:p>
      </dgm:t>
    </dgm:pt>
    <dgm:pt modelId="{9B85940A-E05A-44DF-A802-71354DFAF7D8}" type="parTrans" cxnId="{F299BE6A-B964-490C-BBF0-EC4F8776E69D}">
      <dgm:prSet/>
      <dgm:spPr/>
      <dgm:t>
        <a:bodyPr/>
        <a:lstStyle/>
        <a:p>
          <a:endParaRPr lang="tr-TR"/>
        </a:p>
      </dgm:t>
    </dgm:pt>
    <dgm:pt modelId="{EF66772C-2700-4011-9871-9412B113C6E8}" type="sibTrans" cxnId="{F299BE6A-B964-490C-BBF0-EC4F8776E69D}">
      <dgm:prSet/>
      <dgm:spPr/>
      <dgm:t>
        <a:bodyPr/>
        <a:lstStyle/>
        <a:p>
          <a:endParaRPr lang="tr-TR"/>
        </a:p>
      </dgm:t>
    </dgm:pt>
    <dgm:pt modelId="{CF76FD0E-68A9-49F0-B95D-BA8DE3F813E4}">
      <dgm:prSet phldrT="[Metin]"/>
      <dgm:spPr/>
      <dgm:t>
        <a:bodyPr/>
        <a:lstStyle/>
        <a:p>
          <a:r>
            <a:rPr lang="tr-TR" dirty="0" smtClean="0"/>
            <a:t>Yeterince uyu</a:t>
          </a:r>
          <a:endParaRPr lang="tr-TR" dirty="0"/>
        </a:p>
      </dgm:t>
    </dgm:pt>
    <dgm:pt modelId="{3BF5EFCF-6BE7-4B1B-B78F-F571DDD8DD67}" type="parTrans" cxnId="{27365E5F-F4AC-45F9-89BB-07A6AC8F23C3}">
      <dgm:prSet/>
      <dgm:spPr/>
      <dgm:t>
        <a:bodyPr/>
        <a:lstStyle/>
        <a:p>
          <a:endParaRPr lang="tr-TR"/>
        </a:p>
      </dgm:t>
    </dgm:pt>
    <dgm:pt modelId="{BCFE8F31-74A1-4BA2-A43C-7ECA87CD507C}" type="sibTrans" cxnId="{27365E5F-F4AC-45F9-89BB-07A6AC8F23C3}">
      <dgm:prSet/>
      <dgm:spPr/>
      <dgm:t>
        <a:bodyPr/>
        <a:lstStyle/>
        <a:p>
          <a:endParaRPr lang="tr-TR"/>
        </a:p>
      </dgm:t>
    </dgm:pt>
    <dgm:pt modelId="{F2CCCC65-5A0E-4EE9-BE8F-F8DEA6365830}">
      <dgm:prSet phldrT="[Metin]"/>
      <dgm:spPr/>
      <dgm:t>
        <a:bodyPr/>
        <a:lstStyle/>
        <a:p>
          <a:r>
            <a:rPr lang="tr-TR" dirty="0" smtClean="0"/>
            <a:t>Zararlı alışkanlıklardan uzak dur</a:t>
          </a:r>
          <a:endParaRPr lang="tr-TR" dirty="0"/>
        </a:p>
      </dgm:t>
    </dgm:pt>
    <dgm:pt modelId="{EDEBC1B4-A9CE-4628-B3B4-3002054BF92F}" type="parTrans" cxnId="{86B07867-CB48-4250-A374-B29EF3F5D34C}">
      <dgm:prSet/>
      <dgm:spPr/>
      <dgm:t>
        <a:bodyPr/>
        <a:lstStyle/>
        <a:p>
          <a:endParaRPr lang="tr-TR"/>
        </a:p>
      </dgm:t>
    </dgm:pt>
    <dgm:pt modelId="{CABD9504-C45A-4E46-9975-A5CA2071BEFA}" type="sibTrans" cxnId="{86B07867-CB48-4250-A374-B29EF3F5D34C}">
      <dgm:prSet/>
      <dgm:spPr/>
      <dgm:t>
        <a:bodyPr/>
        <a:lstStyle/>
        <a:p>
          <a:endParaRPr lang="tr-TR"/>
        </a:p>
      </dgm:t>
    </dgm:pt>
    <dgm:pt modelId="{5CFD82D7-8F1F-49D2-BE4E-D4114AD3187E}">
      <dgm:prSet phldrT="[Metin]"/>
      <dgm:spPr/>
      <dgm:t>
        <a:bodyPr/>
        <a:lstStyle/>
        <a:p>
          <a:r>
            <a:rPr lang="tr-TR" dirty="0" smtClean="0"/>
            <a:t>Hava şartlarına göre giyin </a:t>
          </a:r>
          <a:endParaRPr lang="tr-TR" dirty="0"/>
        </a:p>
      </dgm:t>
    </dgm:pt>
    <dgm:pt modelId="{BFFEEECD-2412-4DC0-80BF-5C158D15F8AE}" type="parTrans" cxnId="{64871F51-5D4D-46E5-A44B-E12AB50E937E}">
      <dgm:prSet/>
      <dgm:spPr/>
      <dgm:t>
        <a:bodyPr/>
        <a:lstStyle/>
        <a:p>
          <a:endParaRPr lang="tr-TR"/>
        </a:p>
      </dgm:t>
    </dgm:pt>
    <dgm:pt modelId="{6DEEA88A-421B-4330-8D96-B5F294661852}" type="sibTrans" cxnId="{64871F51-5D4D-46E5-A44B-E12AB50E937E}">
      <dgm:prSet/>
      <dgm:spPr/>
      <dgm:t>
        <a:bodyPr/>
        <a:lstStyle/>
        <a:p>
          <a:endParaRPr lang="tr-TR"/>
        </a:p>
      </dgm:t>
    </dgm:pt>
    <dgm:pt modelId="{AF7EE0B3-7A8C-4B12-860A-38EE01E3285B}">
      <dgm:prSet phldrT="[Metin]"/>
      <dgm:spPr/>
      <dgm:t>
        <a:bodyPr/>
        <a:lstStyle/>
        <a:p>
          <a:r>
            <a:rPr lang="tr-TR" dirty="0" smtClean="0"/>
            <a:t>Gereksiz strese girme,  problemlerini konuşarak çöz</a:t>
          </a:r>
          <a:endParaRPr lang="tr-TR" dirty="0"/>
        </a:p>
      </dgm:t>
    </dgm:pt>
    <dgm:pt modelId="{B1C314CB-75F9-42F5-8221-ED20A8B5D9A2}" type="parTrans" cxnId="{7AB582E6-1743-4297-80F2-0259A3885B04}">
      <dgm:prSet/>
      <dgm:spPr/>
      <dgm:t>
        <a:bodyPr/>
        <a:lstStyle/>
        <a:p>
          <a:endParaRPr lang="tr-TR"/>
        </a:p>
      </dgm:t>
    </dgm:pt>
    <dgm:pt modelId="{0077E5D3-A1F5-4949-96AB-FB85AB729819}" type="sibTrans" cxnId="{7AB582E6-1743-4297-80F2-0259A3885B04}">
      <dgm:prSet/>
      <dgm:spPr/>
      <dgm:t>
        <a:bodyPr/>
        <a:lstStyle/>
        <a:p>
          <a:endParaRPr lang="tr-TR"/>
        </a:p>
      </dgm:t>
    </dgm:pt>
    <dgm:pt modelId="{408D2B33-A5DC-418E-8D88-CE998207478A}">
      <dgm:prSet phldrT="[Metin]"/>
      <dgm:spPr/>
      <dgm:t>
        <a:bodyPr/>
        <a:lstStyle/>
        <a:p>
          <a:r>
            <a:rPr lang="tr-TR" dirty="0" smtClean="0"/>
            <a:t>Kavgadan uzak dur</a:t>
          </a:r>
          <a:endParaRPr lang="tr-TR" dirty="0"/>
        </a:p>
      </dgm:t>
    </dgm:pt>
    <dgm:pt modelId="{80DD8366-136C-46C8-BD69-C8AADE436EA2}" type="parTrans" cxnId="{8E228852-3257-4775-B8DE-09946DB9D229}">
      <dgm:prSet/>
      <dgm:spPr/>
      <dgm:t>
        <a:bodyPr/>
        <a:lstStyle/>
        <a:p>
          <a:endParaRPr lang="tr-TR"/>
        </a:p>
      </dgm:t>
    </dgm:pt>
    <dgm:pt modelId="{24DCEA9F-F649-4E36-87AA-12AF906FD009}" type="sibTrans" cxnId="{8E228852-3257-4775-B8DE-09946DB9D229}">
      <dgm:prSet/>
      <dgm:spPr/>
      <dgm:t>
        <a:bodyPr/>
        <a:lstStyle/>
        <a:p>
          <a:endParaRPr lang="tr-TR"/>
        </a:p>
      </dgm:t>
    </dgm:pt>
    <dgm:pt modelId="{E7DA3191-028B-473C-AFE8-82CE79B704EB}">
      <dgm:prSet phldrT="[Metin]"/>
      <dgm:spPr/>
      <dgm:t>
        <a:bodyPr/>
        <a:lstStyle/>
        <a:p>
          <a:r>
            <a:rPr lang="tr-TR" dirty="0" smtClean="0"/>
            <a:t>Sağlıklı ol</a:t>
          </a:r>
          <a:endParaRPr lang="tr-TR" dirty="0"/>
        </a:p>
      </dgm:t>
    </dgm:pt>
    <dgm:pt modelId="{0AB80C1F-0D83-442B-A650-787FEEDE519A}" type="parTrans" cxnId="{2488E210-DB45-495F-AD97-CF147CE58296}">
      <dgm:prSet/>
      <dgm:spPr/>
      <dgm:t>
        <a:bodyPr/>
        <a:lstStyle/>
        <a:p>
          <a:endParaRPr lang="tr-TR"/>
        </a:p>
      </dgm:t>
    </dgm:pt>
    <dgm:pt modelId="{1F0E61A2-56D3-47F1-8515-CEFA156EEE42}" type="sibTrans" cxnId="{2488E210-DB45-495F-AD97-CF147CE58296}">
      <dgm:prSet/>
      <dgm:spPr/>
      <dgm:t>
        <a:bodyPr/>
        <a:lstStyle/>
        <a:p>
          <a:endParaRPr lang="tr-TR"/>
        </a:p>
      </dgm:t>
    </dgm:pt>
    <dgm:pt modelId="{174267EB-9AB2-4493-B875-5B524E3B84D1}" type="pres">
      <dgm:prSet presAssocID="{F9FCC666-4E50-4019-8812-8DD0B46C12C5}" presName="Name0" presStyleCnt="0">
        <dgm:presLayoutVars>
          <dgm:dir/>
          <dgm:resizeHandles/>
        </dgm:presLayoutVars>
      </dgm:prSet>
      <dgm:spPr/>
    </dgm:pt>
    <dgm:pt modelId="{89DAB828-BA62-4DBD-909C-6ABB54CC3C64}" type="pres">
      <dgm:prSet presAssocID="{07CF134D-83C3-4D6A-B791-E88FE4920826}" presName="compNode" presStyleCnt="0"/>
      <dgm:spPr/>
    </dgm:pt>
    <dgm:pt modelId="{0EA3EC8F-042C-4ED2-9B14-4490B4904069}" type="pres">
      <dgm:prSet presAssocID="{07CF134D-83C3-4D6A-B791-E88FE4920826}" presName="dummyConnPt" presStyleCnt="0"/>
      <dgm:spPr/>
    </dgm:pt>
    <dgm:pt modelId="{F3F9B488-E1D6-4629-AD72-C5BC4E70531C}" type="pres">
      <dgm:prSet presAssocID="{07CF134D-83C3-4D6A-B791-E88FE4920826}" presName="node" presStyleLbl="node1" presStyleIdx="0" presStyleCnt="9">
        <dgm:presLayoutVars>
          <dgm:bulletEnabled val="1"/>
        </dgm:presLayoutVars>
      </dgm:prSet>
      <dgm:spPr/>
    </dgm:pt>
    <dgm:pt modelId="{710040A0-307B-4D69-9B74-9A39B52E784C}" type="pres">
      <dgm:prSet presAssocID="{886038B5-EE27-4775-BFF9-366836960989}" presName="sibTrans" presStyleLbl="bgSibTrans2D1" presStyleIdx="0" presStyleCnt="8"/>
      <dgm:spPr/>
    </dgm:pt>
    <dgm:pt modelId="{6C0DA233-A0BE-4CBF-B788-1C8E226BA482}" type="pres">
      <dgm:prSet presAssocID="{8FCF93CC-FA7F-4747-B85A-A6638C5386E7}" presName="compNode" presStyleCnt="0"/>
      <dgm:spPr/>
    </dgm:pt>
    <dgm:pt modelId="{EC9C129F-3F07-495F-8FD6-A985F590C920}" type="pres">
      <dgm:prSet presAssocID="{8FCF93CC-FA7F-4747-B85A-A6638C5386E7}" presName="dummyConnPt" presStyleCnt="0"/>
      <dgm:spPr/>
    </dgm:pt>
    <dgm:pt modelId="{2B44679D-0925-4E12-99AD-A49391714398}" type="pres">
      <dgm:prSet presAssocID="{8FCF93CC-FA7F-4747-B85A-A6638C5386E7}" presName="node" presStyleLbl="node1" presStyleIdx="1" presStyleCnt="9">
        <dgm:presLayoutVars>
          <dgm:bulletEnabled val="1"/>
        </dgm:presLayoutVars>
      </dgm:prSet>
      <dgm:spPr/>
      <dgm:t>
        <a:bodyPr/>
        <a:lstStyle/>
        <a:p>
          <a:endParaRPr lang="tr-TR"/>
        </a:p>
      </dgm:t>
    </dgm:pt>
    <dgm:pt modelId="{A9C5D52E-EE7C-4FE6-90B7-0664A3AFFE85}" type="pres">
      <dgm:prSet presAssocID="{FC1C8579-0AF9-49DE-B770-D09344DA8882}" presName="sibTrans" presStyleLbl="bgSibTrans2D1" presStyleIdx="1" presStyleCnt="8"/>
      <dgm:spPr/>
    </dgm:pt>
    <dgm:pt modelId="{F1B23C94-ACF9-4570-94C9-66130446F407}" type="pres">
      <dgm:prSet presAssocID="{D1880DB9-6DE2-46CD-A4ED-2AF01FDB6B4D}" presName="compNode" presStyleCnt="0"/>
      <dgm:spPr/>
    </dgm:pt>
    <dgm:pt modelId="{46168105-286A-4C8F-8CA9-D081945D2938}" type="pres">
      <dgm:prSet presAssocID="{D1880DB9-6DE2-46CD-A4ED-2AF01FDB6B4D}" presName="dummyConnPt" presStyleCnt="0"/>
      <dgm:spPr/>
    </dgm:pt>
    <dgm:pt modelId="{C21F392C-C456-460B-AA1B-7CD9308E5F8C}" type="pres">
      <dgm:prSet presAssocID="{D1880DB9-6DE2-46CD-A4ED-2AF01FDB6B4D}" presName="node" presStyleLbl="node1" presStyleIdx="2" presStyleCnt="9">
        <dgm:presLayoutVars>
          <dgm:bulletEnabled val="1"/>
        </dgm:presLayoutVars>
      </dgm:prSet>
      <dgm:spPr/>
    </dgm:pt>
    <dgm:pt modelId="{F22A7C01-4628-4286-A392-4ED4F670C1BF}" type="pres">
      <dgm:prSet presAssocID="{EF66772C-2700-4011-9871-9412B113C6E8}" presName="sibTrans" presStyleLbl="bgSibTrans2D1" presStyleIdx="2" presStyleCnt="8"/>
      <dgm:spPr/>
    </dgm:pt>
    <dgm:pt modelId="{ED9FEFDA-6B0A-481F-92BE-96A2BF4C8152}" type="pres">
      <dgm:prSet presAssocID="{CF76FD0E-68A9-49F0-B95D-BA8DE3F813E4}" presName="compNode" presStyleCnt="0"/>
      <dgm:spPr/>
    </dgm:pt>
    <dgm:pt modelId="{955E0E73-D9E3-42F0-9A26-CC3EAEEB75AE}" type="pres">
      <dgm:prSet presAssocID="{CF76FD0E-68A9-49F0-B95D-BA8DE3F813E4}" presName="dummyConnPt" presStyleCnt="0"/>
      <dgm:spPr/>
    </dgm:pt>
    <dgm:pt modelId="{60B3794E-8146-439A-8060-EEB4090243AE}" type="pres">
      <dgm:prSet presAssocID="{CF76FD0E-68A9-49F0-B95D-BA8DE3F813E4}" presName="node" presStyleLbl="node1" presStyleIdx="3" presStyleCnt="9">
        <dgm:presLayoutVars>
          <dgm:bulletEnabled val="1"/>
        </dgm:presLayoutVars>
      </dgm:prSet>
      <dgm:spPr/>
    </dgm:pt>
    <dgm:pt modelId="{6771797E-1BD7-41EA-8414-EF3CA378D927}" type="pres">
      <dgm:prSet presAssocID="{BCFE8F31-74A1-4BA2-A43C-7ECA87CD507C}" presName="sibTrans" presStyleLbl="bgSibTrans2D1" presStyleIdx="3" presStyleCnt="8"/>
      <dgm:spPr/>
    </dgm:pt>
    <dgm:pt modelId="{FFA4DC73-1CDD-4E50-8703-BCE54F07DBF3}" type="pres">
      <dgm:prSet presAssocID="{F2CCCC65-5A0E-4EE9-BE8F-F8DEA6365830}" presName="compNode" presStyleCnt="0"/>
      <dgm:spPr/>
    </dgm:pt>
    <dgm:pt modelId="{7CB06B10-CE9A-4605-875C-22FF33A4016E}" type="pres">
      <dgm:prSet presAssocID="{F2CCCC65-5A0E-4EE9-BE8F-F8DEA6365830}" presName="dummyConnPt" presStyleCnt="0"/>
      <dgm:spPr/>
    </dgm:pt>
    <dgm:pt modelId="{C153D0AA-94A0-473A-B657-CBE6604C5C5B}" type="pres">
      <dgm:prSet presAssocID="{F2CCCC65-5A0E-4EE9-BE8F-F8DEA6365830}" presName="node" presStyleLbl="node1" presStyleIdx="4" presStyleCnt="9">
        <dgm:presLayoutVars>
          <dgm:bulletEnabled val="1"/>
        </dgm:presLayoutVars>
      </dgm:prSet>
      <dgm:spPr/>
      <dgm:t>
        <a:bodyPr/>
        <a:lstStyle/>
        <a:p>
          <a:endParaRPr lang="tr-TR"/>
        </a:p>
      </dgm:t>
    </dgm:pt>
    <dgm:pt modelId="{877776A8-A897-4859-A855-B1C7185E0D95}" type="pres">
      <dgm:prSet presAssocID="{CABD9504-C45A-4E46-9975-A5CA2071BEFA}" presName="sibTrans" presStyleLbl="bgSibTrans2D1" presStyleIdx="4" presStyleCnt="8"/>
      <dgm:spPr/>
    </dgm:pt>
    <dgm:pt modelId="{FC4A17B6-AE8C-44C0-95F5-565F699F792F}" type="pres">
      <dgm:prSet presAssocID="{5CFD82D7-8F1F-49D2-BE4E-D4114AD3187E}" presName="compNode" presStyleCnt="0"/>
      <dgm:spPr/>
    </dgm:pt>
    <dgm:pt modelId="{AA7CC62E-911B-41A8-B97F-D8151A52AEEA}" type="pres">
      <dgm:prSet presAssocID="{5CFD82D7-8F1F-49D2-BE4E-D4114AD3187E}" presName="dummyConnPt" presStyleCnt="0"/>
      <dgm:spPr/>
    </dgm:pt>
    <dgm:pt modelId="{4507E95C-2AB4-450A-8D6C-ABB7183D973A}" type="pres">
      <dgm:prSet presAssocID="{5CFD82D7-8F1F-49D2-BE4E-D4114AD3187E}" presName="node" presStyleLbl="node1" presStyleIdx="5" presStyleCnt="9">
        <dgm:presLayoutVars>
          <dgm:bulletEnabled val="1"/>
        </dgm:presLayoutVars>
      </dgm:prSet>
      <dgm:spPr/>
      <dgm:t>
        <a:bodyPr/>
        <a:lstStyle/>
        <a:p>
          <a:endParaRPr lang="tr-TR"/>
        </a:p>
      </dgm:t>
    </dgm:pt>
    <dgm:pt modelId="{F8733B3B-0DF8-462C-8BDC-469A4836D567}" type="pres">
      <dgm:prSet presAssocID="{6DEEA88A-421B-4330-8D96-B5F294661852}" presName="sibTrans" presStyleLbl="bgSibTrans2D1" presStyleIdx="5" presStyleCnt="8"/>
      <dgm:spPr/>
    </dgm:pt>
    <dgm:pt modelId="{2A67ADCC-C14F-4A1D-A15B-2C5443267B25}" type="pres">
      <dgm:prSet presAssocID="{AF7EE0B3-7A8C-4B12-860A-38EE01E3285B}" presName="compNode" presStyleCnt="0"/>
      <dgm:spPr/>
    </dgm:pt>
    <dgm:pt modelId="{6E5DC3E7-3312-4560-A891-4DE317E670B7}" type="pres">
      <dgm:prSet presAssocID="{AF7EE0B3-7A8C-4B12-860A-38EE01E3285B}" presName="dummyConnPt" presStyleCnt="0"/>
      <dgm:spPr/>
    </dgm:pt>
    <dgm:pt modelId="{E4D526D6-C6CE-40C4-8AB5-B24EACE1A0E5}" type="pres">
      <dgm:prSet presAssocID="{AF7EE0B3-7A8C-4B12-860A-38EE01E3285B}" presName="node" presStyleLbl="node1" presStyleIdx="6" presStyleCnt="9" custLinFactNeighborX="43035" custLinFactNeighborY="-940">
        <dgm:presLayoutVars>
          <dgm:bulletEnabled val="1"/>
        </dgm:presLayoutVars>
      </dgm:prSet>
      <dgm:spPr/>
    </dgm:pt>
    <dgm:pt modelId="{84771C88-FE05-4B2E-9005-C01F6C3E2302}" type="pres">
      <dgm:prSet presAssocID="{0077E5D3-A1F5-4949-96AB-FB85AB729819}" presName="sibTrans" presStyleLbl="bgSibTrans2D1" presStyleIdx="6" presStyleCnt="8"/>
      <dgm:spPr/>
    </dgm:pt>
    <dgm:pt modelId="{77673A63-F69B-4914-999A-0CA27B6A36F4}" type="pres">
      <dgm:prSet presAssocID="{408D2B33-A5DC-418E-8D88-CE998207478A}" presName="compNode" presStyleCnt="0"/>
      <dgm:spPr/>
    </dgm:pt>
    <dgm:pt modelId="{E1E5E153-0D78-453C-AD4C-1140C0833719}" type="pres">
      <dgm:prSet presAssocID="{408D2B33-A5DC-418E-8D88-CE998207478A}" presName="dummyConnPt" presStyleCnt="0"/>
      <dgm:spPr/>
    </dgm:pt>
    <dgm:pt modelId="{58CBAEA2-FF8D-42A5-A00C-5BC6D9304FD4}" type="pres">
      <dgm:prSet presAssocID="{408D2B33-A5DC-418E-8D88-CE998207478A}" presName="node" presStyleLbl="node1" presStyleIdx="7" presStyleCnt="9" custLinFactNeighborX="43035" custLinFactNeighborY="-1630">
        <dgm:presLayoutVars>
          <dgm:bulletEnabled val="1"/>
        </dgm:presLayoutVars>
      </dgm:prSet>
      <dgm:spPr/>
    </dgm:pt>
    <dgm:pt modelId="{4A385D1C-0D0C-439A-9696-C8D4015AC760}" type="pres">
      <dgm:prSet presAssocID="{24DCEA9F-F649-4E36-87AA-12AF906FD009}" presName="sibTrans" presStyleLbl="bgSibTrans2D1" presStyleIdx="7" presStyleCnt="8"/>
      <dgm:spPr/>
    </dgm:pt>
    <dgm:pt modelId="{BFD57E35-5A2C-46F4-A277-8BB7CDE38D80}" type="pres">
      <dgm:prSet presAssocID="{E7DA3191-028B-473C-AFE8-82CE79B704EB}" presName="compNode" presStyleCnt="0"/>
      <dgm:spPr/>
    </dgm:pt>
    <dgm:pt modelId="{20AE4C57-7EE4-49B0-94FC-4C9113B293CD}" type="pres">
      <dgm:prSet presAssocID="{E7DA3191-028B-473C-AFE8-82CE79B704EB}" presName="dummyConnPt" presStyleCnt="0"/>
      <dgm:spPr/>
    </dgm:pt>
    <dgm:pt modelId="{0874C50D-610E-4112-911E-4603D0BAC2AF}" type="pres">
      <dgm:prSet presAssocID="{E7DA3191-028B-473C-AFE8-82CE79B704EB}" presName="node" presStyleLbl="node1" presStyleIdx="8" presStyleCnt="9" custLinFactNeighborX="44503" custLinFactNeighborY="125">
        <dgm:presLayoutVars>
          <dgm:bulletEnabled val="1"/>
        </dgm:presLayoutVars>
      </dgm:prSet>
      <dgm:spPr/>
    </dgm:pt>
  </dgm:ptLst>
  <dgm:cxnLst>
    <dgm:cxn modelId="{8ED91038-F972-4C83-A850-EE520E323C76}" type="presOf" srcId="{CABD9504-C45A-4E46-9975-A5CA2071BEFA}" destId="{877776A8-A897-4859-A855-B1C7185E0D95}" srcOrd="0" destOrd="0" presId="urn:microsoft.com/office/officeart/2005/8/layout/bProcess4"/>
    <dgm:cxn modelId="{C1DEA23F-0A30-49B3-B607-0420EE2AD7F3}" type="presOf" srcId="{6DEEA88A-421B-4330-8D96-B5F294661852}" destId="{F8733B3B-0DF8-462C-8BDC-469A4836D567}" srcOrd="0" destOrd="0" presId="urn:microsoft.com/office/officeart/2005/8/layout/bProcess4"/>
    <dgm:cxn modelId="{8864CE81-7EC3-40BC-B13B-06933BDDB1C0}" type="presOf" srcId="{D1880DB9-6DE2-46CD-A4ED-2AF01FDB6B4D}" destId="{C21F392C-C456-460B-AA1B-7CD9308E5F8C}" srcOrd="0" destOrd="0" presId="urn:microsoft.com/office/officeart/2005/8/layout/bProcess4"/>
    <dgm:cxn modelId="{4E8CB1D8-8961-4ED2-9F63-A8E1EAC96014}" type="presOf" srcId="{FC1C8579-0AF9-49DE-B770-D09344DA8882}" destId="{A9C5D52E-EE7C-4FE6-90B7-0664A3AFFE85}" srcOrd="0" destOrd="0" presId="urn:microsoft.com/office/officeart/2005/8/layout/bProcess4"/>
    <dgm:cxn modelId="{3455D8A5-7316-4939-B52D-CFE044788CFD}" type="presOf" srcId="{E7DA3191-028B-473C-AFE8-82CE79B704EB}" destId="{0874C50D-610E-4112-911E-4603D0BAC2AF}" srcOrd="0" destOrd="0" presId="urn:microsoft.com/office/officeart/2005/8/layout/bProcess4"/>
    <dgm:cxn modelId="{F299BE6A-B964-490C-BBF0-EC4F8776E69D}" srcId="{F9FCC666-4E50-4019-8812-8DD0B46C12C5}" destId="{D1880DB9-6DE2-46CD-A4ED-2AF01FDB6B4D}" srcOrd="2" destOrd="0" parTransId="{9B85940A-E05A-44DF-A802-71354DFAF7D8}" sibTransId="{EF66772C-2700-4011-9871-9412B113C6E8}"/>
    <dgm:cxn modelId="{E49DF920-D270-4942-B289-4E03235B8323}" type="presOf" srcId="{886038B5-EE27-4775-BFF9-366836960989}" destId="{710040A0-307B-4D69-9B74-9A39B52E784C}" srcOrd="0" destOrd="0" presId="urn:microsoft.com/office/officeart/2005/8/layout/bProcess4"/>
    <dgm:cxn modelId="{C251D168-0B58-4C31-B372-D07556F70B09}" type="presOf" srcId="{BCFE8F31-74A1-4BA2-A43C-7ECA87CD507C}" destId="{6771797E-1BD7-41EA-8414-EF3CA378D927}" srcOrd="0" destOrd="0" presId="urn:microsoft.com/office/officeart/2005/8/layout/bProcess4"/>
    <dgm:cxn modelId="{04FA39EE-D0DB-49FE-807D-2F40E71D50CA}" type="presOf" srcId="{0077E5D3-A1F5-4949-96AB-FB85AB729819}" destId="{84771C88-FE05-4B2E-9005-C01F6C3E2302}" srcOrd="0" destOrd="0" presId="urn:microsoft.com/office/officeart/2005/8/layout/bProcess4"/>
    <dgm:cxn modelId="{DF16E167-AB64-4C9B-8C12-2AA47A7C9141}" type="presOf" srcId="{F2CCCC65-5A0E-4EE9-BE8F-F8DEA6365830}" destId="{C153D0AA-94A0-473A-B657-CBE6604C5C5B}" srcOrd="0" destOrd="0" presId="urn:microsoft.com/office/officeart/2005/8/layout/bProcess4"/>
    <dgm:cxn modelId="{06052542-C58D-47AB-A80C-3D0EC7DE2701}" srcId="{F9FCC666-4E50-4019-8812-8DD0B46C12C5}" destId="{8FCF93CC-FA7F-4747-B85A-A6638C5386E7}" srcOrd="1" destOrd="0" parTransId="{49900826-F2FD-49B2-967E-73FCF70F2CC7}" sibTransId="{FC1C8579-0AF9-49DE-B770-D09344DA8882}"/>
    <dgm:cxn modelId="{C20BDFF0-8FCC-4DCA-8590-CF020A1974EF}" type="presOf" srcId="{EF66772C-2700-4011-9871-9412B113C6E8}" destId="{F22A7C01-4628-4286-A392-4ED4F670C1BF}" srcOrd="0" destOrd="0" presId="urn:microsoft.com/office/officeart/2005/8/layout/bProcess4"/>
    <dgm:cxn modelId="{9CC9DBA1-A240-4C5C-96F0-60F9B1E9D4CE}" type="presOf" srcId="{F9FCC666-4E50-4019-8812-8DD0B46C12C5}" destId="{174267EB-9AB2-4493-B875-5B524E3B84D1}" srcOrd="0" destOrd="0" presId="urn:microsoft.com/office/officeart/2005/8/layout/bProcess4"/>
    <dgm:cxn modelId="{6DCDD0A7-8736-492D-BBEA-FE86A8DE3EDE}" type="presOf" srcId="{07CF134D-83C3-4D6A-B791-E88FE4920826}" destId="{F3F9B488-E1D6-4629-AD72-C5BC4E70531C}" srcOrd="0" destOrd="0" presId="urn:microsoft.com/office/officeart/2005/8/layout/bProcess4"/>
    <dgm:cxn modelId="{2488E210-DB45-495F-AD97-CF147CE58296}" srcId="{F9FCC666-4E50-4019-8812-8DD0B46C12C5}" destId="{E7DA3191-028B-473C-AFE8-82CE79B704EB}" srcOrd="8" destOrd="0" parTransId="{0AB80C1F-0D83-442B-A650-787FEEDE519A}" sibTransId="{1F0E61A2-56D3-47F1-8515-CEFA156EEE42}"/>
    <dgm:cxn modelId="{64871F51-5D4D-46E5-A44B-E12AB50E937E}" srcId="{F9FCC666-4E50-4019-8812-8DD0B46C12C5}" destId="{5CFD82D7-8F1F-49D2-BE4E-D4114AD3187E}" srcOrd="5" destOrd="0" parTransId="{BFFEEECD-2412-4DC0-80BF-5C158D15F8AE}" sibTransId="{6DEEA88A-421B-4330-8D96-B5F294661852}"/>
    <dgm:cxn modelId="{27365E5F-F4AC-45F9-89BB-07A6AC8F23C3}" srcId="{F9FCC666-4E50-4019-8812-8DD0B46C12C5}" destId="{CF76FD0E-68A9-49F0-B95D-BA8DE3F813E4}" srcOrd="3" destOrd="0" parTransId="{3BF5EFCF-6BE7-4B1B-B78F-F571DDD8DD67}" sibTransId="{BCFE8F31-74A1-4BA2-A43C-7ECA87CD507C}"/>
    <dgm:cxn modelId="{7AB582E6-1743-4297-80F2-0259A3885B04}" srcId="{F9FCC666-4E50-4019-8812-8DD0B46C12C5}" destId="{AF7EE0B3-7A8C-4B12-860A-38EE01E3285B}" srcOrd="6" destOrd="0" parTransId="{B1C314CB-75F9-42F5-8221-ED20A8B5D9A2}" sibTransId="{0077E5D3-A1F5-4949-96AB-FB85AB729819}"/>
    <dgm:cxn modelId="{86B07867-CB48-4250-A374-B29EF3F5D34C}" srcId="{F9FCC666-4E50-4019-8812-8DD0B46C12C5}" destId="{F2CCCC65-5A0E-4EE9-BE8F-F8DEA6365830}" srcOrd="4" destOrd="0" parTransId="{EDEBC1B4-A9CE-4628-B3B4-3002054BF92F}" sibTransId="{CABD9504-C45A-4E46-9975-A5CA2071BEFA}"/>
    <dgm:cxn modelId="{173E2BF8-BBC1-4FC0-96EA-2F5985E929BB}" type="presOf" srcId="{8FCF93CC-FA7F-4747-B85A-A6638C5386E7}" destId="{2B44679D-0925-4E12-99AD-A49391714398}" srcOrd="0" destOrd="0" presId="urn:microsoft.com/office/officeart/2005/8/layout/bProcess4"/>
    <dgm:cxn modelId="{EA7A06B3-0ADD-4683-B28C-ABBFA52938F3}" srcId="{F9FCC666-4E50-4019-8812-8DD0B46C12C5}" destId="{07CF134D-83C3-4D6A-B791-E88FE4920826}" srcOrd="0" destOrd="0" parTransId="{592DE6EB-4CAD-4C57-8E78-2F4A97417B51}" sibTransId="{886038B5-EE27-4775-BFF9-366836960989}"/>
    <dgm:cxn modelId="{6F0EED78-F59A-4A51-B009-5CD555053F2F}" type="presOf" srcId="{AF7EE0B3-7A8C-4B12-860A-38EE01E3285B}" destId="{E4D526D6-C6CE-40C4-8AB5-B24EACE1A0E5}" srcOrd="0" destOrd="0" presId="urn:microsoft.com/office/officeart/2005/8/layout/bProcess4"/>
    <dgm:cxn modelId="{A8FAF29E-6218-4AB8-B411-4E6F7276F7D7}" type="presOf" srcId="{24DCEA9F-F649-4E36-87AA-12AF906FD009}" destId="{4A385D1C-0D0C-439A-9696-C8D4015AC760}" srcOrd="0" destOrd="0" presId="urn:microsoft.com/office/officeart/2005/8/layout/bProcess4"/>
    <dgm:cxn modelId="{3C6D9B10-7B18-43C4-AEBC-8961C4688F3B}" type="presOf" srcId="{5CFD82D7-8F1F-49D2-BE4E-D4114AD3187E}" destId="{4507E95C-2AB4-450A-8D6C-ABB7183D973A}" srcOrd="0" destOrd="0" presId="urn:microsoft.com/office/officeart/2005/8/layout/bProcess4"/>
    <dgm:cxn modelId="{8E228852-3257-4775-B8DE-09946DB9D229}" srcId="{F9FCC666-4E50-4019-8812-8DD0B46C12C5}" destId="{408D2B33-A5DC-418E-8D88-CE998207478A}" srcOrd="7" destOrd="0" parTransId="{80DD8366-136C-46C8-BD69-C8AADE436EA2}" sibTransId="{24DCEA9F-F649-4E36-87AA-12AF906FD009}"/>
    <dgm:cxn modelId="{A6329692-A593-4560-882F-4D77A8215769}" type="presOf" srcId="{CF76FD0E-68A9-49F0-B95D-BA8DE3F813E4}" destId="{60B3794E-8146-439A-8060-EEB4090243AE}" srcOrd="0" destOrd="0" presId="urn:microsoft.com/office/officeart/2005/8/layout/bProcess4"/>
    <dgm:cxn modelId="{85609062-6250-46D1-ABF2-6831B10E71FB}" type="presOf" srcId="{408D2B33-A5DC-418E-8D88-CE998207478A}" destId="{58CBAEA2-FF8D-42A5-A00C-5BC6D9304FD4}" srcOrd="0" destOrd="0" presId="urn:microsoft.com/office/officeart/2005/8/layout/bProcess4"/>
    <dgm:cxn modelId="{DF273D23-02FC-4DFC-BEFB-2509A15B69E0}" type="presParOf" srcId="{174267EB-9AB2-4493-B875-5B524E3B84D1}" destId="{89DAB828-BA62-4DBD-909C-6ABB54CC3C64}" srcOrd="0" destOrd="0" presId="urn:microsoft.com/office/officeart/2005/8/layout/bProcess4"/>
    <dgm:cxn modelId="{F63A98D2-84AE-4E96-9CC3-47D840F9E8EC}" type="presParOf" srcId="{89DAB828-BA62-4DBD-909C-6ABB54CC3C64}" destId="{0EA3EC8F-042C-4ED2-9B14-4490B4904069}" srcOrd="0" destOrd="0" presId="urn:microsoft.com/office/officeart/2005/8/layout/bProcess4"/>
    <dgm:cxn modelId="{45A43359-5BF2-4B7A-97E3-3D219DA83C28}" type="presParOf" srcId="{89DAB828-BA62-4DBD-909C-6ABB54CC3C64}" destId="{F3F9B488-E1D6-4629-AD72-C5BC4E70531C}" srcOrd="1" destOrd="0" presId="urn:microsoft.com/office/officeart/2005/8/layout/bProcess4"/>
    <dgm:cxn modelId="{2994837D-DA9B-4258-80B8-93EA8080626B}" type="presParOf" srcId="{174267EB-9AB2-4493-B875-5B524E3B84D1}" destId="{710040A0-307B-4D69-9B74-9A39B52E784C}" srcOrd="1" destOrd="0" presId="urn:microsoft.com/office/officeart/2005/8/layout/bProcess4"/>
    <dgm:cxn modelId="{9EDDDF08-4DA6-41E9-B29F-4A841DCAB866}" type="presParOf" srcId="{174267EB-9AB2-4493-B875-5B524E3B84D1}" destId="{6C0DA233-A0BE-4CBF-B788-1C8E226BA482}" srcOrd="2" destOrd="0" presId="urn:microsoft.com/office/officeart/2005/8/layout/bProcess4"/>
    <dgm:cxn modelId="{9EE51F28-FA83-4439-8FE9-A189E23678E5}" type="presParOf" srcId="{6C0DA233-A0BE-4CBF-B788-1C8E226BA482}" destId="{EC9C129F-3F07-495F-8FD6-A985F590C920}" srcOrd="0" destOrd="0" presId="urn:microsoft.com/office/officeart/2005/8/layout/bProcess4"/>
    <dgm:cxn modelId="{B6961166-0FE6-419B-A144-99A9960C2B4A}" type="presParOf" srcId="{6C0DA233-A0BE-4CBF-B788-1C8E226BA482}" destId="{2B44679D-0925-4E12-99AD-A49391714398}" srcOrd="1" destOrd="0" presId="urn:microsoft.com/office/officeart/2005/8/layout/bProcess4"/>
    <dgm:cxn modelId="{7A8A202E-0DB0-4A19-807C-917693DC77EB}" type="presParOf" srcId="{174267EB-9AB2-4493-B875-5B524E3B84D1}" destId="{A9C5D52E-EE7C-4FE6-90B7-0664A3AFFE85}" srcOrd="3" destOrd="0" presId="urn:microsoft.com/office/officeart/2005/8/layout/bProcess4"/>
    <dgm:cxn modelId="{73BFED8D-5E47-482C-A890-54E879FA8840}" type="presParOf" srcId="{174267EB-9AB2-4493-B875-5B524E3B84D1}" destId="{F1B23C94-ACF9-4570-94C9-66130446F407}" srcOrd="4" destOrd="0" presId="urn:microsoft.com/office/officeart/2005/8/layout/bProcess4"/>
    <dgm:cxn modelId="{66A20049-3B68-4FCE-8E93-88BD21E67D15}" type="presParOf" srcId="{F1B23C94-ACF9-4570-94C9-66130446F407}" destId="{46168105-286A-4C8F-8CA9-D081945D2938}" srcOrd="0" destOrd="0" presId="urn:microsoft.com/office/officeart/2005/8/layout/bProcess4"/>
    <dgm:cxn modelId="{93539516-77A6-40AE-8248-1FF41F07030B}" type="presParOf" srcId="{F1B23C94-ACF9-4570-94C9-66130446F407}" destId="{C21F392C-C456-460B-AA1B-7CD9308E5F8C}" srcOrd="1" destOrd="0" presId="urn:microsoft.com/office/officeart/2005/8/layout/bProcess4"/>
    <dgm:cxn modelId="{2E747B6B-1EFB-4CE2-8D53-CCE7F9F7E847}" type="presParOf" srcId="{174267EB-9AB2-4493-B875-5B524E3B84D1}" destId="{F22A7C01-4628-4286-A392-4ED4F670C1BF}" srcOrd="5" destOrd="0" presId="urn:microsoft.com/office/officeart/2005/8/layout/bProcess4"/>
    <dgm:cxn modelId="{8124F316-66C4-427F-86F6-16AD34B1AF6F}" type="presParOf" srcId="{174267EB-9AB2-4493-B875-5B524E3B84D1}" destId="{ED9FEFDA-6B0A-481F-92BE-96A2BF4C8152}" srcOrd="6" destOrd="0" presId="urn:microsoft.com/office/officeart/2005/8/layout/bProcess4"/>
    <dgm:cxn modelId="{7EF3B172-9919-49F1-B640-1818A1CF999A}" type="presParOf" srcId="{ED9FEFDA-6B0A-481F-92BE-96A2BF4C8152}" destId="{955E0E73-D9E3-42F0-9A26-CC3EAEEB75AE}" srcOrd="0" destOrd="0" presId="urn:microsoft.com/office/officeart/2005/8/layout/bProcess4"/>
    <dgm:cxn modelId="{C4B082F5-0507-49E5-BD38-AF5B0C7F7B01}" type="presParOf" srcId="{ED9FEFDA-6B0A-481F-92BE-96A2BF4C8152}" destId="{60B3794E-8146-439A-8060-EEB4090243AE}" srcOrd="1" destOrd="0" presId="urn:microsoft.com/office/officeart/2005/8/layout/bProcess4"/>
    <dgm:cxn modelId="{DADD520E-DC32-412A-B0B2-433DC8102492}" type="presParOf" srcId="{174267EB-9AB2-4493-B875-5B524E3B84D1}" destId="{6771797E-1BD7-41EA-8414-EF3CA378D927}" srcOrd="7" destOrd="0" presId="urn:microsoft.com/office/officeart/2005/8/layout/bProcess4"/>
    <dgm:cxn modelId="{786D6AA0-1D95-49DF-A1DD-99F08FB47444}" type="presParOf" srcId="{174267EB-9AB2-4493-B875-5B524E3B84D1}" destId="{FFA4DC73-1CDD-4E50-8703-BCE54F07DBF3}" srcOrd="8" destOrd="0" presId="urn:microsoft.com/office/officeart/2005/8/layout/bProcess4"/>
    <dgm:cxn modelId="{FB57156F-2309-4D32-8979-361E478E05DF}" type="presParOf" srcId="{FFA4DC73-1CDD-4E50-8703-BCE54F07DBF3}" destId="{7CB06B10-CE9A-4605-875C-22FF33A4016E}" srcOrd="0" destOrd="0" presId="urn:microsoft.com/office/officeart/2005/8/layout/bProcess4"/>
    <dgm:cxn modelId="{B4F567F3-7419-41F1-BB94-D80BE76BDB7D}" type="presParOf" srcId="{FFA4DC73-1CDD-4E50-8703-BCE54F07DBF3}" destId="{C153D0AA-94A0-473A-B657-CBE6604C5C5B}" srcOrd="1" destOrd="0" presId="urn:microsoft.com/office/officeart/2005/8/layout/bProcess4"/>
    <dgm:cxn modelId="{279C8E98-F0AA-4EAA-978C-AE5C1F0D5F03}" type="presParOf" srcId="{174267EB-9AB2-4493-B875-5B524E3B84D1}" destId="{877776A8-A897-4859-A855-B1C7185E0D95}" srcOrd="9" destOrd="0" presId="urn:microsoft.com/office/officeart/2005/8/layout/bProcess4"/>
    <dgm:cxn modelId="{ABDFAE95-BDDF-457B-82BD-752369F6C5DE}" type="presParOf" srcId="{174267EB-9AB2-4493-B875-5B524E3B84D1}" destId="{FC4A17B6-AE8C-44C0-95F5-565F699F792F}" srcOrd="10" destOrd="0" presId="urn:microsoft.com/office/officeart/2005/8/layout/bProcess4"/>
    <dgm:cxn modelId="{AA922855-1BF1-42B2-A945-A391C9B90460}" type="presParOf" srcId="{FC4A17B6-AE8C-44C0-95F5-565F699F792F}" destId="{AA7CC62E-911B-41A8-B97F-D8151A52AEEA}" srcOrd="0" destOrd="0" presId="urn:microsoft.com/office/officeart/2005/8/layout/bProcess4"/>
    <dgm:cxn modelId="{D3C2D8AC-EEE0-4B19-AC92-9E2DC9BA5E31}" type="presParOf" srcId="{FC4A17B6-AE8C-44C0-95F5-565F699F792F}" destId="{4507E95C-2AB4-450A-8D6C-ABB7183D973A}" srcOrd="1" destOrd="0" presId="urn:microsoft.com/office/officeart/2005/8/layout/bProcess4"/>
    <dgm:cxn modelId="{11668999-A1C1-4F01-869C-B1759230B4DE}" type="presParOf" srcId="{174267EB-9AB2-4493-B875-5B524E3B84D1}" destId="{F8733B3B-0DF8-462C-8BDC-469A4836D567}" srcOrd="11" destOrd="0" presId="urn:microsoft.com/office/officeart/2005/8/layout/bProcess4"/>
    <dgm:cxn modelId="{4B1A4DEB-0AE0-4D20-A13F-F328766E68E5}" type="presParOf" srcId="{174267EB-9AB2-4493-B875-5B524E3B84D1}" destId="{2A67ADCC-C14F-4A1D-A15B-2C5443267B25}" srcOrd="12" destOrd="0" presId="urn:microsoft.com/office/officeart/2005/8/layout/bProcess4"/>
    <dgm:cxn modelId="{84D13E2B-429F-4B06-99EE-F49AE914BEEE}" type="presParOf" srcId="{2A67ADCC-C14F-4A1D-A15B-2C5443267B25}" destId="{6E5DC3E7-3312-4560-A891-4DE317E670B7}" srcOrd="0" destOrd="0" presId="urn:microsoft.com/office/officeart/2005/8/layout/bProcess4"/>
    <dgm:cxn modelId="{27DF46C6-68A5-4785-8927-FF1712C216BE}" type="presParOf" srcId="{2A67ADCC-C14F-4A1D-A15B-2C5443267B25}" destId="{E4D526D6-C6CE-40C4-8AB5-B24EACE1A0E5}" srcOrd="1" destOrd="0" presId="urn:microsoft.com/office/officeart/2005/8/layout/bProcess4"/>
    <dgm:cxn modelId="{E67C4638-AA27-45B2-91FA-9773F4415005}" type="presParOf" srcId="{174267EB-9AB2-4493-B875-5B524E3B84D1}" destId="{84771C88-FE05-4B2E-9005-C01F6C3E2302}" srcOrd="13" destOrd="0" presId="urn:microsoft.com/office/officeart/2005/8/layout/bProcess4"/>
    <dgm:cxn modelId="{D3D3092D-06C1-4E2C-8589-85CB41892630}" type="presParOf" srcId="{174267EB-9AB2-4493-B875-5B524E3B84D1}" destId="{77673A63-F69B-4914-999A-0CA27B6A36F4}" srcOrd="14" destOrd="0" presId="urn:microsoft.com/office/officeart/2005/8/layout/bProcess4"/>
    <dgm:cxn modelId="{7CA103AF-C0DC-431A-9AB2-1F1C71BAD40F}" type="presParOf" srcId="{77673A63-F69B-4914-999A-0CA27B6A36F4}" destId="{E1E5E153-0D78-453C-AD4C-1140C0833719}" srcOrd="0" destOrd="0" presId="urn:microsoft.com/office/officeart/2005/8/layout/bProcess4"/>
    <dgm:cxn modelId="{947BAEB7-EDAD-4E1A-BF93-D4DEEBCD20B8}" type="presParOf" srcId="{77673A63-F69B-4914-999A-0CA27B6A36F4}" destId="{58CBAEA2-FF8D-42A5-A00C-5BC6D9304FD4}" srcOrd="1" destOrd="0" presId="urn:microsoft.com/office/officeart/2005/8/layout/bProcess4"/>
    <dgm:cxn modelId="{2336E3D9-CDF4-4E00-86CE-84CC55A5EC83}" type="presParOf" srcId="{174267EB-9AB2-4493-B875-5B524E3B84D1}" destId="{4A385D1C-0D0C-439A-9696-C8D4015AC760}" srcOrd="15" destOrd="0" presId="urn:microsoft.com/office/officeart/2005/8/layout/bProcess4"/>
    <dgm:cxn modelId="{FF183E44-8AE7-44AA-9578-D5EF14030DF5}" type="presParOf" srcId="{174267EB-9AB2-4493-B875-5B524E3B84D1}" destId="{BFD57E35-5A2C-46F4-A277-8BB7CDE38D80}" srcOrd="16" destOrd="0" presId="urn:microsoft.com/office/officeart/2005/8/layout/bProcess4"/>
    <dgm:cxn modelId="{D5AEEBAC-DA55-4B7E-B203-4E3DAC2C01C8}" type="presParOf" srcId="{BFD57E35-5A2C-46F4-A277-8BB7CDE38D80}" destId="{20AE4C57-7EE4-49B0-94FC-4C9113B293CD}" srcOrd="0" destOrd="0" presId="urn:microsoft.com/office/officeart/2005/8/layout/bProcess4"/>
    <dgm:cxn modelId="{54CB5AA3-E7FD-44AC-B9D9-18D532E2F301}" type="presParOf" srcId="{BFD57E35-5A2C-46F4-A277-8BB7CDE38D80}" destId="{0874C50D-610E-4112-911E-4603D0BAC2AF}"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43B4F-4BF9-4B24-8779-D83F65CD2470}">
      <dsp:nvSpPr>
        <dsp:cNvPr id="0" name=""/>
        <dsp:cNvSpPr/>
      </dsp:nvSpPr>
      <dsp:spPr>
        <a:xfrm>
          <a:off x="2577789" y="775711"/>
          <a:ext cx="561133" cy="91440"/>
        </a:xfrm>
        <a:custGeom>
          <a:avLst/>
          <a:gdLst/>
          <a:ahLst/>
          <a:cxnLst/>
          <a:rect l="0" t="0" r="0" b="0"/>
          <a:pathLst>
            <a:path>
              <a:moveTo>
                <a:pt x="0" y="45720"/>
              </a:moveTo>
              <a:lnTo>
                <a:pt x="561133"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843562" y="818473"/>
        <a:ext cx="29586" cy="5917"/>
      </dsp:txXfrm>
    </dsp:sp>
    <dsp:sp modelId="{494CA18C-E699-4ED5-8181-860CCED1F86C}">
      <dsp:nvSpPr>
        <dsp:cNvPr id="0" name=""/>
        <dsp:cNvSpPr/>
      </dsp:nvSpPr>
      <dsp:spPr>
        <a:xfrm>
          <a:off x="6834" y="49605"/>
          <a:ext cx="2572754" cy="1543652"/>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tr-TR" sz="2300" kern="1200" dirty="0" smtClean="0"/>
            <a:t>Dersi dinle</a:t>
          </a:r>
          <a:endParaRPr lang="tr-TR" sz="2300" kern="1200" dirty="0"/>
        </a:p>
      </dsp:txBody>
      <dsp:txXfrm>
        <a:off x="6834" y="49605"/>
        <a:ext cx="2572754" cy="1543652"/>
      </dsp:txXfrm>
    </dsp:sp>
    <dsp:sp modelId="{1EE11C49-5E72-43B9-9D1D-1ADF78150305}">
      <dsp:nvSpPr>
        <dsp:cNvPr id="0" name=""/>
        <dsp:cNvSpPr/>
      </dsp:nvSpPr>
      <dsp:spPr>
        <a:xfrm>
          <a:off x="5742277" y="775711"/>
          <a:ext cx="561133" cy="91440"/>
        </a:xfrm>
        <a:custGeom>
          <a:avLst/>
          <a:gdLst/>
          <a:ahLst/>
          <a:cxnLst/>
          <a:rect l="0" t="0" r="0" b="0"/>
          <a:pathLst>
            <a:path>
              <a:moveTo>
                <a:pt x="0" y="45720"/>
              </a:moveTo>
              <a:lnTo>
                <a:pt x="561133" y="45720"/>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6008050" y="818473"/>
        <a:ext cx="29586" cy="5917"/>
      </dsp:txXfrm>
    </dsp:sp>
    <dsp:sp modelId="{CF120625-4445-49BF-84E8-54B922B4E7DF}">
      <dsp:nvSpPr>
        <dsp:cNvPr id="0" name=""/>
        <dsp:cNvSpPr/>
      </dsp:nvSpPr>
      <dsp:spPr>
        <a:xfrm>
          <a:off x="3171322" y="49605"/>
          <a:ext cx="2572754" cy="1543652"/>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tr-TR" sz="2300" kern="1200" dirty="0" smtClean="0"/>
            <a:t>Not al </a:t>
          </a:r>
          <a:endParaRPr lang="tr-TR" sz="2300" kern="1200" dirty="0"/>
        </a:p>
      </dsp:txBody>
      <dsp:txXfrm>
        <a:off x="3171322" y="49605"/>
        <a:ext cx="2572754" cy="1543652"/>
      </dsp:txXfrm>
    </dsp:sp>
    <dsp:sp modelId="{5BE3C42A-DEFD-49E4-BF91-BFD2AEAB12FB}">
      <dsp:nvSpPr>
        <dsp:cNvPr id="0" name=""/>
        <dsp:cNvSpPr/>
      </dsp:nvSpPr>
      <dsp:spPr>
        <a:xfrm>
          <a:off x="1293211" y="1591458"/>
          <a:ext cx="6328976" cy="561133"/>
        </a:xfrm>
        <a:custGeom>
          <a:avLst/>
          <a:gdLst/>
          <a:ahLst/>
          <a:cxnLst/>
          <a:rect l="0" t="0" r="0" b="0"/>
          <a:pathLst>
            <a:path>
              <a:moveTo>
                <a:pt x="6328976" y="0"/>
              </a:moveTo>
              <a:lnTo>
                <a:pt x="6328976" y="297666"/>
              </a:lnTo>
              <a:lnTo>
                <a:pt x="0" y="297666"/>
              </a:lnTo>
              <a:lnTo>
                <a:pt x="0" y="561133"/>
              </a:lnTo>
            </a:path>
          </a:pathLst>
        </a:custGeom>
        <a:noFill/>
        <a:ln w="9525"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298785" y="1869066"/>
        <a:ext cx="317828" cy="5917"/>
      </dsp:txXfrm>
    </dsp:sp>
    <dsp:sp modelId="{C181EB01-3139-4C29-8FE7-584DEC720752}">
      <dsp:nvSpPr>
        <dsp:cNvPr id="0" name=""/>
        <dsp:cNvSpPr/>
      </dsp:nvSpPr>
      <dsp:spPr>
        <a:xfrm>
          <a:off x="6335810" y="49605"/>
          <a:ext cx="2572754" cy="1543652"/>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tr-TR" sz="2300" kern="1200" dirty="0" smtClean="0"/>
            <a:t>Anlamadıklarını öğretmene sor</a:t>
          </a:r>
          <a:endParaRPr lang="tr-TR" sz="2300" kern="1200" dirty="0"/>
        </a:p>
      </dsp:txBody>
      <dsp:txXfrm>
        <a:off x="6335810" y="49605"/>
        <a:ext cx="2572754" cy="1543652"/>
      </dsp:txXfrm>
    </dsp:sp>
    <dsp:sp modelId="{FC733E7B-5017-4E55-B8A9-31C6E50892EB}">
      <dsp:nvSpPr>
        <dsp:cNvPr id="0" name=""/>
        <dsp:cNvSpPr/>
      </dsp:nvSpPr>
      <dsp:spPr>
        <a:xfrm>
          <a:off x="2577789" y="2911098"/>
          <a:ext cx="561133" cy="91440"/>
        </a:xfrm>
        <a:custGeom>
          <a:avLst/>
          <a:gdLst/>
          <a:ahLst/>
          <a:cxnLst/>
          <a:rect l="0" t="0" r="0" b="0"/>
          <a:pathLst>
            <a:path>
              <a:moveTo>
                <a:pt x="0" y="45720"/>
              </a:moveTo>
              <a:lnTo>
                <a:pt x="561133" y="45720"/>
              </a:lnTo>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843562" y="2953859"/>
        <a:ext cx="29586" cy="5917"/>
      </dsp:txXfrm>
    </dsp:sp>
    <dsp:sp modelId="{184F7590-951D-4D6D-930F-EB2702A60C46}">
      <dsp:nvSpPr>
        <dsp:cNvPr id="0" name=""/>
        <dsp:cNvSpPr/>
      </dsp:nvSpPr>
      <dsp:spPr>
        <a:xfrm>
          <a:off x="6834" y="2184991"/>
          <a:ext cx="2572754" cy="1543652"/>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tr-TR" sz="2300" kern="1200" dirty="0" smtClean="0"/>
            <a:t>Evde tekrar et </a:t>
          </a:r>
          <a:endParaRPr lang="tr-TR" sz="2300" kern="1200" dirty="0"/>
        </a:p>
      </dsp:txBody>
      <dsp:txXfrm>
        <a:off x="6834" y="2184991"/>
        <a:ext cx="2572754" cy="1543652"/>
      </dsp:txXfrm>
    </dsp:sp>
    <dsp:sp modelId="{A965C870-D1CC-40D6-AAF1-44EBD385E7FC}">
      <dsp:nvSpPr>
        <dsp:cNvPr id="0" name=""/>
        <dsp:cNvSpPr/>
      </dsp:nvSpPr>
      <dsp:spPr>
        <a:xfrm>
          <a:off x="3171322" y="2184991"/>
          <a:ext cx="2572754" cy="1543652"/>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tr-TR" sz="2300" kern="1200" dirty="0" smtClean="0"/>
            <a:t>Başarı </a:t>
          </a:r>
          <a:endParaRPr lang="tr-TR" sz="2300" kern="1200" dirty="0"/>
        </a:p>
      </dsp:txBody>
      <dsp:txXfrm>
        <a:off x="3171322" y="2184991"/>
        <a:ext cx="2572754" cy="1543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040A0-307B-4D69-9B74-9A39B52E784C}">
      <dsp:nvSpPr>
        <dsp:cNvPr id="0" name=""/>
        <dsp:cNvSpPr/>
      </dsp:nvSpPr>
      <dsp:spPr>
        <a:xfrm rot="5400000">
          <a:off x="860208" y="858973"/>
          <a:ext cx="1341150" cy="161809"/>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F9B488-E1D6-4629-AD72-C5BC4E70531C}">
      <dsp:nvSpPr>
        <dsp:cNvPr id="0" name=""/>
        <dsp:cNvSpPr/>
      </dsp:nvSpPr>
      <dsp:spPr>
        <a:xfrm>
          <a:off x="1167577" y="1349"/>
          <a:ext cx="1797880" cy="1078728"/>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smtClean="0"/>
            <a:t>Dengeli beslen</a:t>
          </a:r>
          <a:endParaRPr lang="tr-TR" sz="1500" kern="1200" dirty="0"/>
        </a:p>
      </dsp:txBody>
      <dsp:txXfrm>
        <a:off x="1199172" y="32944"/>
        <a:ext cx="1734690" cy="1015538"/>
      </dsp:txXfrm>
    </dsp:sp>
    <dsp:sp modelId="{A9C5D52E-EE7C-4FE6-90B7-0664A3AFFE85}">
      <dsp:nvSpPr>
        <dsp:cNvPr id="0" name=""/>
        <dsp:cNvSpPr/>
      </dsp:nvSpPr>
      <dsp:spPr>
        <a:xfrm rot="5400000">
          <a:off x="860208" y="2207384"/>
          <a:ext cx="1341150" cy="161809"/>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44679D-0925-4E12-99AD-A49391714398}">
      <dsp:nvSpPr>
        <dsp:cNvPr id="0" name=""/>
        <dsp:cNvSpPr/>
      </dsp:nvSpPr>
      <dsp:spPr>
        <a:xfrm>
          <a:off x="1167577" y="1349760"/>
          <a:ext cx="1797880" cy="1078728"/>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smtClean="0"/>
            <a:t>Egzersiz yap </a:t>
          </a:r>
          <a:endParaRPr lang="tr-TR" sz="1500" kern="1200" dirty="0"/>
        </a:p>
      </dsp:txBody>
      <dsp:txXfrm>
        <a:off x="1199172" y="1381355"/>
        <a:ext cx="1734690" cy="1015538"/>
      </dsp:txXfrm>
    </dsp:sp>
    <dsp:sp modelId="{F22A7C01-4628-4286-A392-4ED4F670C1BF}">
      <dsp:nvSpPr>
        <dsp:cNvPr id="0" name=""/>
        <dsp:cNvSpPr/>
      </dsp:nvSpPr>
      <dsp:spPr>
        <a:xfrm>
          <a:off x="1534413" y="2881589"/>
          <a:ext cx="2383921" cy="161809"/>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1F392C-C456-460B-AA1B-7CD9308E5F8C}">
      <dsp:nvSpPr>
        <dsp:cNvPr id="0" name=""/>
        <dsp:cNvSpPr/>
      </dsp:nvSpPr>
      <dsp:spPr>
        <a:xfrm>
          <a:off x="1167577" y="2698171"/>
          <a:ext cx="1797880" cy="1078728"/>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smtClean="0"/>
            <a:t>Temizliğine dikkat et </a:t>
          </a:r>
          <a:endParaRPr lang="tr-TR" sz="1500" kern="1200" dirty="0"/>
        </a:p>
      </dsp:txBody>
      <dsp:txXfrm>
        <a:off x="1199172" y="2729766"/>
        <a:ext cx="1734690" cy="1015538"/>
      </dsp:txXfrm>
    </dsp:sp>
    <dsp:sp modelId="{6771797E-1BD7-41EA-8414-EF3CA378D927}">
      <dsp:nvSpPr>
        <dsp:cNvPr id="0" name=""/>
        <dsp:cNvSpPr/>
      </dsp:nvSpPr>
      <dsp:spPr>
        <a:xfrm rot="16200000">
          <a:off x="3251390" y="2207384"/>
          <a:ext cx="1341150" cy="161809"/>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B3794E-8146-439A-8060-EEB4090243AE}">
      <dsp:nvSpPr>
        <dsp:cNvPr id="0" name=""/>
        <dsp:cNvSpPr/>
      </dsp:nvSpPr>
      <dsp:spPr>
        <a:xfrm>
          <a:off x="3558759" y="2698171"/>
          <a:ext cx="1797880" cy="1078728"/>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smtClean="0"/>
            <a:t>Yeterince uyu</a:t>
          </a:r>
          <a:endParaRPr lang="tr-TR" sz="1500" kern="1200" dirty="0"/>
        </a:p>
      </dsp:txBody>
      <dsp:txXfrm>
        <a:off x="3590354" y="2729766"/>
        <a:ext cx="1734690" cy="1015538"/>
      </dsp:txXfrm>
    </dsp:sp>
    <dsp:sp modelId="{877776A8-A897-4859-A855-B1C7185E0D95}">
      <dsp:nvSpPr>
        <dsp:cNvPr id="0" name=""/>
        <dsp:cNvSpPr/>
      </dsp:nvSpPr>
      <dsp:spPr>
        <a:xfrm rot="16200000">
          <a:off x="3251390" y="858973"/>
          <a:ext cx="1341150" cy="161809"/>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53D0AA-94A0-473A-B657-CBE6604C5C5B}">
      <dsp:nvSpPr>
        <dsp:cNvPr id="0" name=""/>
        <dsp:cNvSpPr/>
      </dsp:nvSpPr>
      <dsp:spPr>
        <a:xfrm>
          <a:off x="3558759" y="1349760"/>
          <a:ext cx="1797880" cy="1078728"/>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smtClean="0"/>
            <a:t>Zararlı alışkanlıklardan uzak dur</a:t>
          </a:r>
          <a:endParaRPr lang="tr-TR" sz="1500" kern="1200" dirty="0"/>
        </a:p>
      </dsp:txBody>
      <dsp:txXfrm>
        <a:off x="3590354" y="1381355"/>
        <a:ext cx="1734690" cy="1015538"/>
      </dsp:txXfrm>
    </dsp:sp>
    <dsp:sp modelId="{F8733B3B-0DF8-462C-8BDC-469A4836D567}">
      <dsp:nvSpPr>
        <dsp:cNvPr id="0" name=""/>
        <dsp:cNvSpPr/>
      </dsp:nvSpPr>
      <dsp:spPr>
        <a:xfrm rot="21598530">
          <a:off x="3925595" y="184092"/>
          <a:ext cx="3157640" cy="161809"/>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07E95C-2AB4-450A-8D6C-ABB7183D973A}">
      <dsp:nvSpPr>
        <dsp:cNvPr id="0" name=""/>
        <dsp:cNvSpPr/>
      </dsp:nvSpPr>
      <dsp:spPr>
        <a:xfrm>
          <a:off x="3558759" y="1349"/>
          <a:ext cx="1797880" cy="1078728"/>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smtClean="0"/>
            <a:t>Hava şartlarına göre giyin </a:t>
          </a:r>
          <a:endParaRPr lang="tr-TR" sz="1500" kern="1200" dirty="0"/>
        </a:p>
      </dsp:txBody>
      <dsp:txXfrm>
        <a:off x="3590354" y="32944"/>
        <a:ext cx="1734690" cy="1015538"/>
      </dsp:txXfrm>
    </dsp:sp>
    <dsp:sp modelId="{84771C88-FE05-4B2E-9005-C01F6C3E2302}">
      <dsp:nvSpPr>
        <dsp:cNvPr id="0" name=""/>
        <dsp:cNvSpPr/>
      </dsp:nvSpPr>
      <dsp:spPr>
        <a:xfrm rot="5400000">
          <a:off x="6424406" y="849506"/>
          <a:ext cx="1324917" cy="161809"/>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D526D6-C6CE-40C4-8AB5-B24EACE1A0E5}">
      <dsp:nvSpPr>
        <dsp:cNvPr id="0" name=""/>
        <dsp:cNvSpPr/>
      </dsp:nvSpPr>
      <dsp:spPr>
        <a:xfrm>
          <a:off x="6723659" y="0"/>
          <a:ext cx="1797880" cy="1078728"/>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smtClean="0"/>
            <a:t>Gereksiz strese girme,  problemlerini konuşarak çöz</a:t>
          </a:r>
          <a:endParaRPr lang="tr-TR" sz="1500" kern="1200" dirty="0"/>
        </a:p>
      </dsp:txBody>
      <dsp:txXfrm>
        <a:off x="6755254" y="31595"/>
        <a:ext cx="1734690" cy="1015538"/>
      </dsp:txXfrm>
    </dsp:sp>
    <dsp:sp modelId="{4A385D1C-0D0C-439A-9696-C8D4015AC760}">
      <dsp:nvSpPr>
        <dsp:cNvPr id="0" name=""/>
        <dsp:cNvSpPr/>
      </dsp:nvSpPr>
      <dsp:spPr>
        <a:xfrm rot="5342623">
          <a:off x="6416295" y="2201081"/>
          <a:ext cx="1363902" cy="161809"/>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CBAEA2-FF8D-42A5-A00C-5BC6D9304FD4}">
      <dsp:nvSpPr>
        <dsp:cNvPr id="0" name=""/>
        <dsp:cNvSpPr/>
      </dsp:nvSpPr>
      <dsp:spPr>
        <a:xfrm>
          <a:off x="6723659" y="1332177"/>
          <a:ext cx="1797880" cy="1078728"/>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smtClean="0"/>
            <a:t>Kavgadan uzak dur</a:t>
          </a:r>
          <a:endParaRPr lang="tr-TR" sz="1500" kern="1200" dirty="0"/>
        </a:p>
      </dsp:txBody>
      <dsp:txXfrm>
        <a:off x="6755254" y="1363772"/>
        <a:ext cx="1734690" cy="1015538"/>
      </dsp:txXfrm>
    </dsp:sp>
    <dsp:sp modelId="{0874C50D-610E-4112-911E-4603D0BAC2AF}">
      <dsp:nvSpPr>
        <dsp:cNvPr id="0" name=""/>
        <dsp:cNvSpPr/>
      </dsp:nvSpPr>
      <dsp:spPr>
        <a:xfrm>
          <a:off x="6750052" y="2699519"/>
          <a:ext cx="1797880" cy="1078728"/>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smtClean="0"/>
            <a:t>Sağlıklı ol</a:t>
          </a:r>
          <a:endParaRPr lang="tr-TR" sz="1500" kern="1200" dirty="0"/>
        </a:p>
      </dsp:txBody>
      <dsp:txXfrm>
        <a:off x="6781647" y="2731114"/>
        <a:ext cx="1734690" cy="101553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54804029-90F0-47F1-B825-DB9F8ACBC1DF}" type="datetimeFigureOut">
              <a:rPr lang="tr-TR" smtClean="0"/>
              <a:t>15.06.2025</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299FC88-6400-483E-B5AC-16BA73AC4C66}" type="slidenum">
              <a:rPr lang="tr-TR" smtClean="0"/>
              <a:t>‹#›</a:t>
            </a:fld>
            <a:endParaRPr lang="tr-TR"/>
          </a:p>
        </p:txBody>
      </p:sp>
    </p:spTree>
    <p:extLst>
      <p:ext uri="{BB962C8B-B14F-4D97-AF65-F5344CB8AC3E}">
        <p14:creationId xmlns:p14="http://schemas.microsoft.com/office/powerpoint/2010/main" val="1103540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4804029-90F0-47F1-B825-DB9F8ACBC1DF}" type="datetimeFigureOut">
              <a:rPr lang="tr-TR" smtClean="0"/>
              <a:t>15.06.2025</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99FC88-6400-483E-B5AC-16BA73AC4C66}" type="slidenum">
              <a:rPr lang="tr-TR" smtClean="0"/>
              <a:t>‹#›</a:t>
            </a:fld>
            <a:endParaRPr lang="tr-TR"/>
          </a:p>
        </p:txBody>
      </p:sp>
    </p:spTree>
    <p:extLst>
      <p:ext uri="{BB962C8B-B14F-4D97-AF65-F5344CB8AC3E}">
        <p14:creationId xmlns:p14="http://schemas.microsoft.com/office/powerpoint/2010/main" val="3875137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4804029-90F0-47F1-B825-DB9F8ACBC1DF}" type="datetimeFigureOut">
              <a:rPr lang="tr-TR" smtClean="0"/>
              <a:t>15.06.2025</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99FC88-6400-483E-B5AC-16BA73AC4C66}"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37705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54804029-90F0-47F1-B825-DB9F8ACBC1DF}" type="datetimeFigureOut">
              <a:rPr lang="tr-TR" smtClean="0"/>
              <a:t>15.06.2025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99FC88-6400-483E-B5AC-16BA73AC4C66}" type="slidenum">
              <a:rPr lang="tr-TR" smtClean="0"/>
              <a:t>‹#›</a:t>
            </a:fld>
            <a:endParaRPr lang="tr-TR"/>
          </a:p>
        </p:txBody>
      </p:sp>
    </p:spTree>
    <p:extLst>
      <p:ext uri="{BB962C8B-B14F-4D97-AF65-F5344CB8AC3E}">
        <p14:creationId xmlns:p14="http://schemas.microsoft.com/office/powerpoint/2010/main" val="2206833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54804029-90F0-47F1-B825-DB9F8ACBC1DF}" type="datetimeFigureOut">
              <a:rPr lang="tr-TR" smtClean="0"/>
              <a:t>15.06.2025</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99FC88-6400-483E-B5AC-16BA73AC4C66}"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67565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54804029-90F0-47F1-B825-DB9F8ACBC1DF}" type="datetimeFigureOut">
              <a:rPr lang="tr-TR" smtClean="0"/>
              <a:t>15.06.2025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99FC88-6400-483E-B5AC-16BA73AC4C66}" type="slidenum">
              <a:rPr lang="tr-TR" smtClean="0"/>
              <a:t>‹#›</a:t>
            </a:fld>
            <a:endParaRPr lang="tr-TR"/>
          </a:p>
        </p:txBody>
      </p:sp>
    </p:spTree>
    <p:extLst>
      <p:ext uri="{BB962C8B-B14F-4D97-AF65-F5344CB8AC3E}">
        <p14:creationId xmlns:p14="http://schemas.microsoft.com/office/powerpoint/2010/main" val="480728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4804029-90F0-47F1-B825-DB9F8ACBC1DF}" type="datetimeFigureOut">
              <a:rPr lang="tr-TR" smtClean="0"/>
              <a:t>15.06.2025</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99FC88-6400-483E-B5AC-16BA73AC4C66}" type="slidenum">
              <a:rPr lang="tr-TR" smtClean="0"/>
              <a:t>‹#›</a:t>
            </a:fld>
            <a:endParaRPr lang="tr-TR"/>
          </a:p>
        </p:txBody>
      </p:sp>
    </p:spTree>
    <p:extLst>
      <p:ext uri="{BB962C8B-B14F-4D97-AF65-F5344CB8AC3E}">
        <p14:creationId xmlns:p14="http://schemas.microsoft.com/office/powerpoint/2010/main" val="469987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4804029-90F0-47F1-B825-DB9F8ACBC1DF}" type="datetimeFigureOut">
              <a:rPr lang="tr-TR" smtClean="0"/>
              <a:t>15.06.2025</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99FC88-6400-483E-B5AC-16BA73AC4C66}" type="slidenum">
              <a:rPr lang="tr-TR" smtClean="0"/>
              <a:t>‹#›</a:t>
            </a:fld>
            <a:endParaRPr lang="tr-TR"/>
          </a:p>
        </p:txBody>
      </p:sp>
    </p:spTree>
    <p:extLst>
      <p:ext uri="{BB962C8B-B14F-4D97-AF65-F5344CB8AC3E}">
        <p14:creationId xmlns:p14="http://schemas.microsoft.com/office/powerpoint/2010/main" val="399247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4804029-90F0-47F1-B825-DB9F8ACBC1DF}" type="datetimeFigureOut">
              <a:rPr lang="tr-TR" smtClean="0"/>
              <a:t>15.06.2025</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99FC88-6400-483E-B5AC-16BA73AC4C66}" type="slidenum">
              <a:rPr lang="tr-TR" smtClean="0"/>
              <a:t>‹#›</a:t>
            </a:fld>
            <a:endParaRPr lang="tr-TR"/>
          </a:p>
        </p:txBody>
      </p:sp>
    </p:spTree>
    <p:extLst>
      <p:ext uri="{BB962C8B-B14F-4D97-AF65-F5344CB8AC3E}">
        <p14:creationId xmlns:p14="http://schemas.microsoft.com/office/powerpoint/2010/main" val="3294068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4804029-90F0-47F1-B825-DB9F8ACBC1DF}" type="datetimeFigureOut">
              <a:rPr lang="tr-TR" smtClean="0"/>
              <a:t>15.06.2025</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99FC88-6400-483E-B5AC-16BA73AC4C66}" type="slidenum">
              <a:rPr lang="tr-TR" smtClean="0"/>
              <a:t>‹#›</a:t>
            </a:fld>
            <a:endParaRPr lang="tr-TR"/>
          </a:p>
        </p:txBody>
      </p:sp>
    </p:spTree>
    <p:extLst>
      <p:ext uri="{BB962C8B-B14F-4D97-AF65-F5344CB8AC3E}">
        <p14:creationId xmlns:p14="http://schemas.microsoft.com/office/powerpoint/2010/main" val="4166748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4804029-90F0-47F1-B825-DB9F8ACBC1DF}" type="datetimeFigureOut">
              <a:rPr lang="tr-TR" smtClean="0"/>
              <a:t>15.06.2025</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299FC88-6400-483E-B5AC-16BA73AC4C66}" type="slidenum">
              <a:rPr lang="tr-TR" smtClean="0"/>
              <a:t>‹#›</a:t>
            </a:fld>
            <a:endParaRPr lang="tr-TR"/>
          </a:p>
        </p:txBody>
      </p:sp>
    </p:spTree>
    <p:extLst>
      <p:ext uri="{BB962C8B-B14F-4D97-AF65-F5344CB8AC3E}">
        <p14:creationId xmlns:p14="http://schemas.microsoft.com/office/powerpoint/2010/main" val="1046242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4804029-90F0-47F1-B825-DB9F8ACBC1DF}" type="datetimeFigureOut">
              <a:rPr lang="tr-TR" smtClean="0"/>
              <a:t>15.06.2025</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299FC88-6400-483E-B5AC-16BA73AC4C66}" type="slidenum">
              <a:rPr lang="tr-TR" smtClean="0"/>
              <a:t>‹#›</a:t>
            </a:fld>
            <a:endParaRPr lang="tr-TR"/>
          </a:p>
        </p:txBody>
      </p:sp>
    </p:spTree>
    <p:extLst>
      <p:ext uri="{BB962C8B-B14F-4D97-AF65-F5344CB8AC3E}">
        <p14:creationId xmlns:p14="http://schemas.microsoft.com/office/powerpoint/2010/main" val="3151202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4804029-90F0-47F1-B825-DB9F8ACBC1DF}" type="datetimeFigureOut">
              <a:rPr lang="tr-TR" smtClean="0"/>
              <a:t>15.06.2025</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299FC88-6400-483E-B5AC-16BA73AC4C66}" type="slidenum">
              <a:rPr lang="tr-TR" smtClean="0"/>
              <a:t>‹#›</a:t>
            </a:fld>
            <a:endParaRPr lang="tr-TR"/>
          </a:p>
        </p:txBody>
      </p:sp>
    </p:spTree>
    <p:extLst>
      <p:ext uri="{BB962C8B-B14F-4D97-AF65-F5344CB8AC3E}">
        <p14:creationId xmlns:p14="http://schemas.microsoft.com/office/powerpoint/2010/main" val="2083957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804029-90F0-47F1-B825-DB9F8ACBC1DF}" type="datetimeFigureOut">
              <a:rPr lang="tr-TR" smtClean="0"/>
              <a:t>15.06.2025</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299FC88-6400-483E-B5AC-16BA73AC4C66}" type="slidenum">
              <a:rPr lang="tr-TR" smtClean="0"/>
              <a:t>‹#›</a:t>
            </a:fld>
            <a:endParaRPr lang="tr-TR"/>
          </a:p>
        </p:txBody>
      </p:sp>
    </p:spTree>
    <p:extLst>
      <p:ext uri="{BB962C8B-B14F-4D97-AF65-F5344CB8AC3E}">
        <p14:creationId xmlns:p14="http://schemas.microsoft.com/office/powerpoint/2010/main" val="3200737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4804029-90F0-47F1-B825-DB9F8ACBC1DF}" type="datetimeFigureOut">
              <a:rPr lang="tr-TR" smtClean="0"/>
              <a:t>15.06.2025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299FC88-6400-483E-B5AC-16BA73AC4C66}" type="slidenum">
              <a:rPr lang="tr-TR" smtClean="0"/>
              <a:t>‹#›</a:t>
            </a:fld>
            <a:endParaRPr lang="tr-TR"/>
          </a:p>
        </p:txBody>
      </p:sp>
    </p:spTree>
    <p:extLst>
      <p:ext uri="{BB962C8B-B14F-4D97-AF65-F5344CB8AC3E}">
        <p14:creationId xmlns:p14="http://schemas.microsoft.com/office/powerpoint/2010/main" val="4189025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4804029-90F0-47F1-B825-DB9F8ACBC1DF}" type="datetimeFigureOut">
              <a:rPr lang="tr-TR" smtClean="0"/>
              <a:t>15.06.2025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99FC88-6400-483E-B5AC-16BA73AC4C66}" type="slidenum">
              <a:rPr lang="tr-TR" smtClean="0"/>
              <a:t>‹#›</a:t>
            </a:fld>
            <a:endParaRPr lang="tr-TR"/>
          </a:p>
        </p:txBody>
      </p:sp>
    </p:spTree>
    <p:extLst>
      <p:ext uri="{BB962C8B-B14F-4D97-AF65-F5344CB8AC3E}">
        <p14:creationId xmlns:p14="http://schemas.microsoft.com/office/powerpoint/2010/main" val="1237054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4804029-90F0-47F1-B825-DB9F8ACBC1DF}" type="datetimeFigureOut">
              <a:rPr lang="tr-TR" smtClean="0"/>
              <a:t>15.06.2025</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299FC88-6400-483E-B5AC-16BA73AC4C66}" type="slidenum">
              <a:rPr lang="tr-TR" smtClean="0"/>
              <a:t>‹#›</a:t>
            </a:fld>
            <a:endParaRPr lang="tr-TR"/>
          </a:p>
        </p:txBody>
      </p:sp>
    </p:spTree>
    <p:extLst>
      <p:ext uri="{BB962C8B-B14F-4D97-AF65-F5344CB8AC3E}">
        <p14:creationId xmlns:p14="http://schemas.microsoft.com/office/powerpoint/2010/main" val="99671326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Harezmî Eğitim Modeli</a:t>
            </a:r>
            <a:endParaRPr lang="tr-TR" dirty="0"/>
          </a:p>
        </p:txBody>
      </p:sp>
    </p:spTree>
    <p:extLst>
      <p:ext uri="{BB962C8B-B14F-4D97-AF65-F5344CB8AC3E}">
        <p14:creationId xmlns:p14="http://schemas.microsoft.com/office/powerpoint/2010/main" val="2470404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703385"/>
            <a:ext cx="8915400" cy="5207837"/>
          </a:xfrm>
        </p:spPr>
        <p:txBody>
          <a:bodyPr/>
          <a:lstStyle/>
          <a:p>
            <a:r>
              <a:rPr lang="tr-TR" dirty="0" smtClean="0"/>
              <a:t>Problem; Sözünde durmamak, borcunu zamanında ödememek. Bu problemin anne ve babaya eğitim kurumlarına, topluma, hukuka, teknolojiye düşen bir çok yönü vardır. </a:t>
            </a:r>
          </a:p>
          <a:p>
            <a:r>
              <a:rPr lang="tr-TR" dirty="0" smtClean="0"/>
              <a:t>Anne ve baba hak, adalet kavramını ev içerisinde yaşamalı ve çocuğa örnek olmalıdır. </a:t>
            </a:r>
          </a:p>
          <a:p>
            <a:r>
              <a:rPr lang="tr-TR" dirty="0" smtClean="0"/>
              <a:t>Eğitim kurumları işleri zamanında yapmalı, öğrencilere verdiği sözleri yerine getirmede örnek olmalıdır. </a:t>
            </a:r>
          </a:p>
          <a:p>
            <a:r>
              <a:rPr lang="tr-TR" dirty="0" smtClean="0"/>
              <a:t>Toplum sözünde durmayan (borcunu zamanında ödemeyen) insanlara itibar göstermeyerek sosyal yaptırım uygulamalıdır. </a:t>
            </a:r>
          </a:p>
          <a:p>
            <a:r>
              <a:rPr lang="tr-TR" dirty="0" smtClean="0"/>
              <a:t>Hukuk zamanında ödenmeyen borçlar için kanunlarla yaptırım uygulamalıdır.  </a:t>
            </a:r>
          </a:p>
          <a:p>
            <a:r>
              <a:rPr lang="tr-TR" dirty="0" smtClean="0"/>
              <a:t>Teknoloji ile ilgili taraflar bir birlerine borcu ödemenin zamanı geldiğini mesaj, mail gibi yöntemlerle bilgilendirmelidir </a:t>
            </a:r>
            <a:endParaRPr lang="tr-TR" dirty="0"/>
          </a:p>
        </p:txBody>
      </p:sp>
    </p:spTree>
    <p:extLst>
      <p:ext uri="{BB962C8B-B14F-4D97-AF65-F5344CB8AC3E}">
        <p14:creationId xmlns:p14="http://schemas.microsoft.com/office/powerpoint/2010/main" val="2270091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Başarı Algoritması </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561065610"/>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992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Sağlık Algoritması</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774118669"/>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p:cNvPicPr>
            <a:picLocks noChangeAspect="1"/>
          </p:cNvPicPr>
          <p:nvPr/>
        </p:nvPicPr>
        <p:blipFill>
          <a:blip r:embed="rId7"/>
          <a:stretch>
            <a:fillRect/>
          </a:stretch>
        </p:blipFill>
        <p:spPr>
          <a:xfrm>
            <a:off x="367811" y="2593730"/>
            <a:ext cx="3287957" cy="2362933"/>
          </a:xfrm>
          <a:prstGeom prst="rect">
            <a:avLst/>
          </a:prstGeom>
        </p:spPr>
      </p:pic>
    </p:spTree>
    <p:extLst>
      <p:ext uri="{BB962C8B-B14F-4D97-AF65-F5344CB8AC3E}">
        <p14:creationId xmlns:p14="http://schemas.microsoft.com/office/powerpoint/2010/main" val="1928124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Milli eğitim bakanlığı disiplinler arası yaklaşım.</a:t>
            </a:r>
            <a:endParaRPr lang="tr-TR" dirty="0"/>
          </a:p>
        </p:txBody>
      </p:sp>
      <p:sp>
        <p:nvSpPr>
          <p:cNvPr id="3" name="İçerik Yer Tutucusu 2"/>
          <p:cNvSpPr>
            <a:spLocks noGrp="1"/>
          </p:cNvSpPr>
          <p:nvPr>
            <p:ph idx="1"/>
          </p:nvPr>
        </p:nvSpPr>
        <p:spPr/>
        <p:txBody>
          <a:bodyPr/>
          <a:lstStyle/>
          <a:p>
            <a:r>
              <a:rPr lang="tr-TR" dirty="0" smtClean="0"/>
              <a:t>Milli eğitim bakanlığı disiplinler arası yaklaşımı benimsemiştir.</a:t>
            </a:r>
            <a:r>
              <a:rPr lang="tr-TR" dirty="0"/>
              <a:t> Harezmî’nin bilime ve eğitime yaptığı katkıların anısına bu modele </a:t>
            </a:r>
            <a:r>
              <a:rPr lang="tr-TR" dirty="0" smtClean="0"/>
              <a:t>‘Harezmî disiplinler arası yaklaşım’ ismi vermiştir. Bu modelde öğrencinin çoklu zekası göz önünde bulundurulmuş, probleme değişik açılardan bakabilmesi amaçlanmıştır. Bu modelde öğrenci teknolojik verilerden ve cihazlardan yararlanmalı, yeni yöntemler bulmalıdır. Bu eğitim sistemi pilot olarak 2023 yılından itibaren bazı okullarda uygulanmaya başlamıştır. Bir problem öğrenciler ve öğretmenler tarafından bir çok yönüyle ele alınmış, problemin çözümü için gerekli algoritmalar (işlem basamakları ve sonuç) </a:t>
            </a:r>
            <a:r>
              <a:rPr lang="tr-TR" dirty="0" err="1" smtClean="0"/>
              <a:t>şemalaştırılmıştır</a:t>
            </a:r>
            <a:r>
              <a:rPr lang="tr-TR" dirty="0" smtClean="0"/>
              <a:t>. Problemin çözümü için öğrenciler, öğretmenler, sivil toplum kuruluşları, teknolojik veriler, gelenek ve inançlarımız devreye sokularak problemlere çözüm yolu aranması benimsenmiş ve uygulamaya geçilmiştir. </a:t>
            </a:r>
            <a:endParaRPr lang="tr-TR" dirty="0"/>
          </a:p>
        </p:txBody>
      </p:sp>
    </p:spTree>
    <p:extLst>
      <p:ext uri="{BB962C8B-B14F-4D97-AF65-F5344CB8AC3E}">
        <p14:creationId xmlns:p14="http://schemas.microsoft.com/office/powerpoint/2010/main" val="1939691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751838" y="1377462"/>
            <a:ext cx="4475608" cy="2517530"/>
          </a:xfrm>
          <a:prstGeom prst="rect">
            <a:avLst/>
          </a:prstGeom>
        </p:spPr>
      </p:pic>
      <p:pic>
        <p:nvPicPr>
          <p:cNvPr id="5" name="Resim 4"/>
          <p:cNvPicPr>
            <a:picLocks noChangeAspect="1"/>
          </p:cNvPicPr>
          <p:nvPr/>
        </p:nvPicPr>
        <p:blipFill>
          <a:blip r:embed="rId3"/>
          <a:stretch>
            <a:fillRect/>
          </a:stretch>
        </p:blipFill>
        <p:spPr>
          <a:xfrm>
            <a:off x="5762991" y="1122484"/>
            <a:ext cx="3082071" cy="2772508"/>
          </a:xfrm>
          <a:prstGeom prst="rect">
            <a:avLst/>
          </a:prstGeom>
        </p:spPr>
      </p:pic>
      <p:pic>
        <p:nvPicPr>
          <p:cNvPr id="6" name="Resim 5"/>
          <p:cNvPicPr>
            <a:picLocks noChangeAspect="1"/>
          </p:cNvPicPr>
          <p:nvPr/>
        </p:nvPicPr>
        <p:blipFill>
          <a:blip r:embed="rId4"/>
          <a:stretch>
            <a:fillRect/>
          </a:stretch>
        </p:blipFill>
        <p:spPr>
          <a:xfrm>
            <a:off x="751839" y="4022481"/>
            <a:ext cx="4664224" cy="2620186"/>
          </a:xfrm>
          <a:prstGeom prst="rect">
            <a:avLst/>
          </a:prstGeom>
        </p:spPr>
      </p:pic>
      <p:pic>
        <p:nvPicPr>
          <p:cNvPr id="7" name="Resim 6"/>
          <p:cNvPicPr>
            <a:picLocks noChangeAspect="1"/>
          </p:cNvPicPr>
          <p:nvPr/>
        </p:nvPicPr>
        <p:blipFill>
          <a:blip r:embed="rId5"/>
          <a:stretch>
            <a:fillRect/>
          </a:stretch>
        </p:blipFill>
        <p:spPr>
          <a:xfrm>
            <a:off x="5762991" y="4022481"/>
            <a:ext cx="4286738" cy="2620186"/>
          </a:xfrm>
          <a:prstGeom prst="rect">
            <a:avLst/>
          </a:prstGeom>
        </p:spPr>
      </p:pic>
    </p:spTree>
    <p:extLst>
      <p:ext uri="{BB962C8B-B14F-4D97-AF65-F5344CB8AC3E}">
        <p14:creationId xmlns:p14="http://schemas.microsoft.com/office/powerpoint/2010/main" val="944827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110411" y="1482970"/>
            <a:ext cx="10677143" cy="4746324"/>
          </a:xfrm>
          <a:prstGeom prst="rect">
            <a:avLst/>
          </a:prstGeom>
        </p:spPr>
      </p:pic>
      <p:sp>
        <p:nvSpPr>
          <p:cNvPr id="2" name="Unvan 1"/>
          <p:cNvSpPr>
            <a:spLocks noGrp="1"/>
          </p:cNvSpPr>
          <p:nvPr>
            <p:ph type="title"/>
          </p:nvPr>
        </p:nvSpPr>
        <p:spPr/>
        <p:txBody>
          <a:bodyPr/>
          <a:lstStyle/>
          <a:p>
            <a:r>
              <a:rPr lang="tr-TR" dirty="0" smtClean="0"/>
              <a:t>Bizi dinlediğiniz için teşekkür ederiz</a:t>
            </a:r>
            <a:endParaRPr lang="tr-TR" dirty="0"/>
          </a:p>
        </p:txBody>
      </p:sp>
    </p:spTree>
    <p:extLst>
      <p:ext uri="{BB962C8B-B14F-4D97-AF65-F5344CB8AC3E}">
        <p14:creationId xmlns:p14="http://schemas.microsoft.com/office/powerpoint/2010/main" val="4047965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Harezmî</a:t>
            </a:r>
            <a:endParaRPr lang="tr-TR" dirty="0"/>
          </a:p>
        </p:txBody>
      </p:sp>
      <p:sp>
        <p:nvSpPr>
          <p:cNvPr id="3" name="İçerik Yer Tutucusu 2"/>
          <p:cNvSpPr>
            <a:spLocks noGrp="1"/>
          </p:cNvSpPr>
          <p:nvPr>
            <p:ph idx="1"/>
          </p:nvPr>
        </p:nvSpPr>
        <p:spPr/>
        <p:txBody>
          <a:bodyPr/>
          <a:lstStyle/>
          <a:p>
            <a:r>
              <a:rPr lang="tr-TR" dirty="0" smtClean="0"/>
              <a:t>780 yıllarında Türkistan'ın, </a:t>
            </a:r>
            <a:r>
              <a:rPr lang="tr-TR" dirty="0" err="1" smtClean="0"/>
              <a:t>Harezm</a:t>
            </a:r>
            <a:r>
              <a:rPr lang="tr-TR" dirty="0" smtClean="0"/>
              <a:t> bölgesinde doğmuştur (Bugünkü Özbekistan topraklarında doğmuştur). Babası İl Arslan Bey, annesi Terke Hatundur. Bilimsel çalışmalarını matematik, astronomi ve eğitim üzerine yoğunlaştırmıştır. Matematikte sıfırı ilk defa bulup kullanan kişi olarak bilinir. Bir ve iki bilinmeyenli denklemlerin çözüm yollarını göstermiştir. Gök bilimleriyle ilgili çalışmalarını Bağdat ve Şam’da yapmıştır. Bilgisayar programlarında kullanılan bir ve sıfır ile işlem yapmıştır. Kodlama programının mucidi olarak kabul edilir. </a:t>
            </a:r>
            <a:endParaRPr lang="tr-TR" dirty="0"/>
          </a:p>
        </p:txBody>
      </p:sp>
    </p:spTree>
    <p:extLst>
      <p:ext uri="{BB962C8B-B14F-4D97-AF65-F5344CB8AC3E}">
        <p14:creationId xmlns:p14="http://schemas.microsoft.com/office/powerpoint/2010/main" val="2876061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334843" y="1429821"/>
            <a:ext cx="4617549" cy="4203118"/>
          </a:xfrm>
          <a:prstGeom prst="rect">
            <a:avLst/>
          </a:prstGeom>
        </p:spPr>
      </p:pic>
      <p:pic>
        <p:nvPicPr>
          <p:cNvPr id="5" name="Resim 4"/>
          <p:cNvPicPr>
            <a:picLocks noChangeAspect="1"/>
          </p:cNvPicPr>
          <p:nvPr/>
        </p:nvPicPr>
        <p:blipFill>
          <a:blip r:embed="rId3"/>
          <a:stretch>
            <a:fillRect/>
          </a:stretch>
        </p:blipFill>
        <p:spPr>
          <a:xfrm>
            <a:off x="6581042" y="1429821"/>
            <a:ext cx="5610958" cy="4203118"/>
          </a:xfrm>
          <a:prstGeom prst="rect">
            <a:avLst/>
          </a:prstGeom>
        </p:spPr>
      </p:pic>
    </p:spTree>
    <p:extLst>
      <p:ext uri="{BB962C8B-B14F-4D97-AF65-F5344CB8AC3E}">
        <p14:creationId xmlns:p14="http://schemas.microsoft.com/office/powerpoint/2010/main" val="439440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3683920" y="2133600"/>
            <a:ext cx="6725986" cy="3778250"/>
          </a:xfrm>
          <a:prstGeom prst="rect">
            <a:avLst/>
          </a:prstGeom>
        </p:spPr>
      </p:pic>
    </p:spTree>
    <p:extLst>
      <p:ext uri="{BB962C8B-B14F-4D97-AF65-F5344CB8AC3E}">
        <p14:creationId xmlns:p14="http://schemas.microsoft.com/office/powerpoint/2010/main" val="3573891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Harezmî ve Eğitim </a:t>
            </a:r>
            <a:endParaRPr lang="tr-TR" dirty="0"/>
          </a:p>
        </p:txBody>
      </p:sp>
      <p:sp>
        <p:nvSpPr>
          <p:cNvPr id="3" name="İçerik Yer Tutucusu 2"/>
          <p:cNvSpPr>
            <a:spLocks noGrp="1"/>
          </p:cNvSpPr>
          <p:nvPr>
            <p:ph idx="1"/>
          </p:nvPr>
        </p:nvSpPr>
        <p:spPr/>
        <p:txBody>
          <a:bodyPr/>
          <a:lstStyle/>
          <a:p>
            <a:r>
              <a:rPr lang="tr-TR" dirty="0" smtClean="0"/>
              <a:t>Harezmî eğitim anlayışına yenilikler getirmiştir. Bir insanın bir çok özelliklerinin bulunduğunu, tek bir yöntem ile eğitim ve öğretimin yapılamayacağını, yaratılışından getirdiği kabiliyetlere göre eğitim öğretim yöntemlerinin de değişeceği tezini ilk defa ortaya atmıştır.</a:t>
            </a:r>
          </a:p>
          <a:p>
            <a:r>
              <a:rPr lang="tr-TR" dirty="0" smtClean="0"/>
              <a:t>Harezmî eğitim modelinde hayattaki problemleri önce tanımlamış daha sonra problemlerin çözümü için algoritmayı önermiştir. </a:t>
            </a:r>
          </a:p>
          <a:p>
            <a:r>
              <a:rPr lang="tr-TR" dirty="0" smtClean="0"/>
              <a:t>Algoritma: Bir problemin çözümünde sonuca ulaşmak için basamaklar belirleme ve her basamağı geçerek problemi çözme.   </a:t>
            </a:r>
            <a:endParaRPr lang="tr-TR" dirty="0"/>
          </a:p>
        </p:txBody>
      </p:sp>
    </p:spTree>
    <p:extLst>
      <p:ext uri="{BB962C8B-B14F-4D97-AF65-F5344CB8AC3E}">
        <p14:creationId xmlns:p14="http://schemas.microsoft.com/office/powerpoint/2010/main" val="1968171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24254"/>
            <a:ext cx="10515600" cy="5552709"/>
          </a:xfrm>
        </p:spPr>
        <p:txBody>
          <a:bodyPr/>
          <a:lstStyle/>
          <a:p>
            <a:r>
              <a:rPr lang="tr-TR" dirty="0" smtClean="0"/>
              <a:t>Örneğin çay yapmanın algoritması şöyledir;</a:t>
            </a:r>
            <a:endParaRPr lang="tr-TR" dirty="0"/>
          </a:p>
        </p:txBody>
      </p:sp>
      <p:pic>
        <p:nvPicPr>
          <p:cNvPr id="5" name="Resim 4"/>
          <p:cNvPicPr>
            <a:picLocks noChangeAspect="1"/>
          </p:cNvPicPr>
          <p:nvPr/>
        </p:nvPicPr>
        <p:blipFill>
          <a:blip r:embed="rId2"/>
          <a:stretch>
            <a:fillRect/>
          </a:stretch>
        </p:blipFill>
        <p:spPr>
          <a:xfrm>
            <a:off x="3508131" y="1063868"/>
            <a:ext cx="4070837" cy="5574325"/>
          </a:xfrm>
          <a:prstGeom prst="rect">
            <a:avLst/>
          </a:prstGeom>
        </p:spPr>
      </p:pic>
    </p:spTree>
    <p:extLst>
      <p:ext uri="{BB962C8B-B14F-4D97-AF65-F5344CB8AC3E}">
        <p14:creationId xmlns:p14="http://schemas.microsoft.com/office/powerpoint/2010/main" val="1591333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Harezmi Eğitim Modelini Hayatımızda Nasıl Uygularız </a:t>
            </a:r>
            <a:endParaRPr lang="tr-TR" dirty="0"/>
          </a:p>
        </p:txBody>
      </p:sp>
      <p:sp>
        <p:nvSpPr>
          <p:cNvPr id="3" name="İçerik Yer Tutucusu 2"/>
          <p:cNvSpPr>
            <a:spLocks noGrp="1"/>
          </p:cNvSpPr>
          <p:nvPr>
            <p:ph idx="1"/>
          </p:nvPr>
        </p:nvSpPr>
        <p:spPr/>
        <p:txBody>
          <a:bodyPr/>
          <a:lstStyle/>
          <a:p>
            <a:r>
              <a:rPr lang="tr-TR" dirty="0" smtClean="0"/>
              <a:t>Gerçek hayatta bir çok problemle karşılaşırız. Karşılaştığımız problemleri çözmek için öğrendiklerimiz, elimizdeki teknolojiler, problem ile ilgili bilimsel veriler, problemle ilgili başka insanların görüşleri gibi çözüm önerileri vardır. Harezmî’nin eğitim anlayışına göre problemin bir çok boyutu ve bir çok çözüm yolu vardır. Problemleri çözerken tek bir yöntemle değil bir çok yöntem ve algoritmayı devreye sokarak çözebiliriz.  </a:t>
            </a:r>
            <a:endParaRPr lang="tr-TR" dirty="0"/>
          </a:p>
        </p:txBody>
      </p:sp>
    </p:spTree>
    <p:extLst>
      <p:ext uri="{BB962C8B-B14F-4D97-AF65-F5344CB8AC3E}">
        <p14:creationId xmlns:p14="http://schemas.microsoft.com/office/powerpoint/2010/main" val="1433068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Örnek </a:t>
            </a:r>
            <a:endParaRPr lang="tr-TR" dirty="0"/>
          </a:p>
        </p:txBody>
      </p:sp>
      <p:sp>
        <p:nvSpPr>
          <p:cNvPr id="3" name="İçerik Yer Tutucusu 2"/>
          <p:cNvSpPr>
            <a:spLocks noGrp="1"/>
          </p:cNvSpPr>
          <p:nvPr>
            <p:ph idx="1"/>
          </p:nvPr>
        </p:nvSpPr>
        <p:spPr/>
        <p:txBody>
          <a:bodyPr/>
          <a:lstStyle/>
          <a:p>
            <a:r>
              <a:rPr lang="tr-TR" dirty="0" smtClean="0"/>
              <a:t>Hastalık insan için bir problemdir. Bu problemin çözümü için doktora düşen, bireye düşen, topluma düşen birden fazla sorumluluk vardır. Bireye düşen dengeli beslenmesi, egzersiz yapması, hayatından zarar verici maddeleri çıkarmasıdır. Doktora düşen hastalığı teşhis etmesi, uygun ilacı vermesi, hastalığın teşhisinde bilimsel veri odaklı çalışması ve hastayı iyileştirecek tavsiyelerde bulunmasıdır. Topluma düşen görevler ise kişiye ümit ve moral aşılaması, hastaya zarar verebilecek maddeler teklif etmemesi, hastaya gerekli yardımı yapmasıdır.    </a:t>
            </a:r>
            <a:endParaRPr lang="tr-TR" dirty="0"/>
          </a:p>
        </p:txBody>
      </p:sp>
    </p:spTree>
    <p:extLst>
      <p:ext uri="{BB962C8B-B14F-4D97-AF65-F5344CB8AC3E}">
        <p14:creationId xmlns:p14="http://schemas.microsoft.com/office/powerpoint/2010/main" val="3709737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73692" y="153864"/>
            <a:ext cx="5035836" cy="3428999"/>
          </a:xfrm>
          <a:prstGeom prst="rect">
            <a:avLst/>
          </a:prstGeom>
        </p:spPr>
      </p:pic>
      <p:pic>
        <p:nvPicPr>
          <p:cNvPr id="5" name="Resim 4"/>
          <p:cNvPicPr>
            <a:picLocks noChangeAspect="1"/>
          </p:cNvPicPr>
          <p:nvPr/>
        </p:nvPicPr>
        <p:blipFill>
          <a:blip r:embed="rId3"/>
          <a:stretch>
            <a:fillRect/>
          </a:stretch>
        </p:blipFill>
        <p:spPr>
          <a:xfrm>
            <a:off x="6163408" y="123092"/>
            <a:ext cx="4306325" cy="3490545"/>
          </a:xfrm>
          <a:prstGeom prst="rect">
            <a:avLst/>
          </a:prstGeom>
        </p:spPr>
      </p:pic>
      <p:pic>
        <p:nvPicPr>
          <p:cNvPr id="6" name="Resim 5"/>
          <p:cNvPicPr>
            <a:picLocks noChangeAspect="1"/>
          </p:cNvPicPr>
          <p:nvPr/>
        </p:nvPicPr>
        <p:blipFill>
          <a:blip r:embed="rId4"/>
          <a:stretch>
            <a:fillRect/>
          </a:stretch>
        </p:blipFill>
        <p:spPr>
          <a:xfrm>
            <a:off x="3412140" y="3613637"/>
            <a:ext cx="4167078" cy="3112476"/>
          </a:xfrm>
          <a:prstGeom prst="rect">
            <a:avLst/>
          </a:prstGeom>
        </p:spPr>
      </p:pic>
    </p:spTree>
    <p:extLst>
      <p:ext uri="{BB962C8B-B14F-4D97-AF65-F5344CB8AC3E}">
        <p14:creationId xmlns:p14="http://schemas.microsoft.com/office/powerpoint/2010/main" val="4095625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72</TotalTime>
  <Words>582</Words>
  <Application>Microsoft Office PowerPoint</Application>
  <PresentationFormat>Geniş ekran</PresentationFormat>
  <Paragraphs>37</Paragraphs>
  <Slides>15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15</vt:i4>
      </vt:variant>
    </vt:vector>
  </HeadingPairs>
  <TitlesOfParts>
    <vt:vector size="19" baseType="lpstr">
      <vt:lpstr>Arial</vt:lpstr>
      <vt:lpstr>Century Gothic</vt:lpstr>
      <vt:lpstr>Wingdings 3</vt:lpstr>
      <vt:lpstr>Duman</vt:lpstr>
      <vt:lpstr>Harezmî Eğitim Modeli</vt:lpstr>
      <vt:lpstr>Harezmî</vt:lpstr>
      <vt:lpstr>PowerPoint Sunusu</vt:lpstr>
      <vt:lpstr>PowerPoint Sunusu</vt:lpstr>
      <vt:lpstr>Harezmî ve Eğitim </vt:lpstr>
      <vt:lpstr>PowerPoint Sunusu</vt:lpstr>
      <vt:lpstr>Harezmi Eğitim Modelini Hayatımızda Nasıl Uygularız </vt:lpstr>
      <vt:lpstr>Örnek </vt:lpstr>
      <vt:lpstr>PowerPoint Sunusu</vt:lpstr>
      <vt:lpstr>PowerPoint Sunusu</vt:lpstr>
      <vt:lpstr>Başarı Algoritması </vt:lpstr>
      <vt:lpstr>Sağlık Algoritması</vt:lpstr>
      <vt:lpstr>Milli eğitim bakanlığı disiplinler arası yaklaşım.</vt:lpstr>
      <vt:lpstr>PowerPoint Sunusu</vt:lpstr>
      <vt:lpstr>Bizi dinlediğiniz için teşekkür ederiz</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Harezmi Eğitim Modeli</dc:title>
  <dc:creator>ömer talha  furkan uysal</dc:creator>
  <cp:lastModifiedBy>ömer talha  furkan uysal</cp:lastModifiedBy>
  <cp:revision>13</cp:revision>
  <dcterms:created xsi:type="dcterms:W3CDTF">2025-06-15T20:20:21Z</dcterms:created>
  <dcterms:modified xsi:type="dcterms:W3CDTF">2025-06-15T21:32:53Z</dcterms:modified>
</cp:coreProperties>
</file>